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64" autoAdjust="0"/>
  </p:normalViewPr>
  <p:slideViewPr>
    <p:cSldViewPr>
      <p:cViewPr varScale="1">
        <p:scale>
          <a:sx n="44" d="100"/>
          <a:sy n="44" d="100"/>
        </p:scale>
        <p:origin x="135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US" sz="1800" b="0" strike="noStrike" spc="-1">
                <a:solidFill>
                  <a:srgbClr val="000000"/>
                </a:solidFill>
                <a:latin typeface="Rockwell"/>
              </a:rPr>
              <a:t>Cliquez pour déplacer la diapo</a:t>
            </a:r>
          </a:p>
        </p:txBody>
      </p:sp>
      <p:sp>
        <p:nvSpPr>
          <p:cNvPr id="95"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96"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97"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98"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99" name="PlaceHolder 6"/>
          <p:cNvSpPr>
            <a:spLocks noGrp="1"/>
          </p:cNvSpPr>
          <p:nvPr>
            <p:ph type="sldNum"/>
          </p:nvPr>
        </p:nvSpPr>
        <p:spPr>
          <a:xfrm>
            <a:off x="4278960" y="10157400"/>
            <a:ext cx="3280680" cy="534240"/>
          </a:xfrm>
          <a:prstGeom prst="rect">
            <a:avLst/>
          </a:prstGeom>
        </p:spPr>
        <p:txBody>
          <a:bodyPr lIns="0" tIns="0" rIns="0" bIns="0" anchor="b"/>
          <a:lstStyle/>
          <a:p>
            <a:pPr algn="r"/>
            <a:fld id="{C3415063-4357-4440-BE52-797144D6E9E0}"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122311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1165320" y="1239840"/>
            <a:ext cx="4466880" cy="3350880"/>
          </a:xfrm>
          <a:prstGeom prst="rect">
            <a:avLst/>
          </a:prstGeom>
        </p:spPr>
      </p:sp>
      <p:sp>
        <p:nvSpPr>
          <p:cNvPr id="540"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dirty="0">
                <a:latin typeface="Arial"/>
              </a:rPr>
              <a:t>Le Service national universel (SNU) vise à renforcer la citoyenneté, la cohésion nationale, et à créer les conditions d’un véritable creuset républicain : brassage des populations, tenue commune, etc… Cet objectif se traduit par la promotion de vertus civiques. Le sens de l’effort, le respect de l’autorité, l’exigence individuelle et collective, la primauté du collectif, le dépassement de soi sont clairement mis en avant. </a:t>
            </a:r>
            <a:endParaRPr lang="fr-FR" sz="2000" b="0" strike="noStrike" spc="-1" dirty="0" smtClean="0">
              <a:latin typeface="Arial"/>
            </a:endParaRPr>
          </a:p>
          <a:p>
            <a:pPr marL="216000" indent="-216000">
              <a:lnSpc>
                <a:spcPct val="100000"/>
              </a:lnSpc>
            </a:pPr>
            <a:r>
              <a:rPr lang="fr-FR" sz="2000" b="0" strike="noStrike" spc="-1" dirty="0" smtClean="0">
                <a:latin typeface="Arial"/>
              </a:rPr>
              <a:t>25000 </a:t>
            </a:r>
            <a:r>
              <a:rPr lang="fr-FR" sz="2000" b="0" strike="noStrike" spc="-1" dirty="0">
                <a:latin typeface="Arial"/>
              </a:rPr>
              <a:t>volontaires sont prévus pour cette campagne 2021 au plan national, </a:t>
            </a:r>
            <a:r>
              <a:rPr lang="fr-FR" sz="2000" b="0" strike="noStrike" spc="-1" dirty="0" smtClean="0">
                <a:latin typeface="Arial"/>
              </a:rPr>
              <a:t>250 </a:t>
            </a:r>
            <a:r>
              <a:rPr lang="fr-FR" sz="2000" b="0" strike="noStrike" spc="-1" dirty="0">
                <a:latin typeface="Arial"/>
              </a:rPr>
              <a:t>jeunes sont attendus sur le département </a:t>
            </a:r>
            <a:r>
              <a:rPr lang="fr-FR" sz="2000" b="0" strike="noStrike" spc="-1" dirty="0" smtClean="0">
                <a:latin typeface="Arial"/>
              </a:rPr>
              <a:t>de</a:t>
            </a:r>
            <a:r>
              <a:rPr lang="fr-FR" sz="2000" b="0" strike="noStrike" spc="-1" baseline="0" dirty="0" smtClean="0">
                <a:latin typeface="Arial"/>
              </a:rPr>
              <a:t> la MANCHE</a:t>
            </a:r>
            <a:r>
              <a:rPr lang="fr-FR" sz="2000" b="0" strike="noStrike" spc="-1" dirty="0" smtClean="0">
                <a:latin typeface="Arial"/>
              </a:rPr>
              <a:t>. </a:t>
            </a:r>
            <a:r>
              <a:rPr lang="fr-FR" sz="2000" b="0" strike="noStrike" spc="-1" dirty="0">
                <a:latin typeface="Arial"/>
              </a:rPr>
              <a:t>Un format pilote s’est déroulé en 2019 dans le département de l’EURE et l’année 2020 devait nous permettre d’organiser notre première phase en Juin dernier avec 200 jeunes issus du territoire national. Hélas, la pandémie et le confinement ont eu raison de ce regroupement dont l’objectif était le brassage des jeunes et le mélange des cultures régionales.</a:t>
            </a:r>
          </a:p>
        </p:txBody>
      </p:sp>
      <p:sp>
        <p:nvSpPr>
          <p:cNvPr id="541" name="TextShape 3"/>
          <p:cNvSpPr txBox="1"/>
          <p:nvPr/>
        </p:nvSpPr>
        <p:spPr>
          <a:xfrm>
            <a:off x="3849840" y="9428760"/>
            <a:ext cx="2945880" cy="497520"/>
          </a:xfrm>
          <a:prstGeom prst="rect">
            <a:avLst/>
          </a:prstGeom>
          <a:noFill/>
          <a:ln>
            <a:noFill/>
          </a:ln>
        </p:spPr>
        <p:txBody>
          <a:bodyPr anchor="b"/>
          <a:lstStyle/>
          <a:p>
            <a:pPr algn="r">
              <a:lnSpc>
                <a:spcPct val="100000"/>
              </a:lnSpc>
            </a:pPr>
            <a:fld id="{3E2E55A4-A8AC-4DDD-86E6-06FBAA14C331}" type="slidenum">
              <a:rPr lang="fr-FR" sz="1200" b="0" strike="noStrike" spc="-1">
                <a:solidFill>
                  <a:srgbClr val="000000"/>
                </a:solidFill>
                <a:latin typeface="+mn-lt"/>
                <a:ea typeface="+mn-ea"/>
              </a:rPr>
              <a:t>1</a:t>
            </a:fld>
            <a:endParaRPr lang="fr-FR" sz="1200" b="0" strike="noStrike" spc="-1">
              <a:latin typeface="Times New Roman"/>
            </a:endParaRPr>
          </a:p>
        </p:txBody>
      </p:sp>
      <p:sp>
        <p:nvSpPr>
          <p:cNvPr id="54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noRot="1" noChangeAspect="1"/>
          </p:cNvSpPr>
          <p:nvPr>
            <p:ph type="sldImg"/>
          </p:nvPr>
        </p:nvSpPr>
        <p:spPr>
          <a:xfrm>
            <a:off x="1165320" y="1239840"/>
            <a:ext cx="4466880" cy="3350880"/>
          </a:xfrm>
          <a:prstGeom prst="rect">
            <a:avLst/>
          </a:prstGeom>
        </p:spPr>
      </p:sp>
      <p:sp>
        <p:nvSpPr>
          <p:cNvPr id="576" name="PlaceHolder 2"/>
          <p:cNvSpPr>
            <a:spLocks noGrp="1"/>
          </p:cNvSpPr>
          <p:nvPr>
            <p:ph type="body"/>
          </p:nvPr>
        </p:nvSpPr>
        <p:spPr>
          <a:xfrm>
            <a:off x="679320" y="4777200"/>
            <a:ext cx="5438520" cy="3908520"/>
          </a:xfrm>
          <a:prstGeom prst="rect">
            <a:avLst/>
          </a:prstGeom>
        </p:spPr>
        <p:txBody>
          <a:bodyPr/>
          <a:lstStyle/>
          <a:p>
            <a:endParaRPr lang="fr-FR" sz="2000" b="0" strike="noStrike" spc="-1" dirty="0">
              <a:latin typeface="Arial"/>
            </a:endParaRPr>
          </a:p>
        </p:txBody>
      </p:sp>
      <p:sp>
        <p:nvSpPr>
          <p:cNvPr id="577" name="TextShape 3"/>
          <p:cNvSpPr txBox="1"/>
          <p:nvPr/>
        </p:nvSpPr>
        <p:spPr>
          <a:xfrm>
            <a:off x="3849840" y="9428760"/>
            <a:ext cx="2945880" cy="497520"/>
          </a:xfrm>
          <a:prstGeom prst="rect">
            <a:avLst/>
          </a:prstGeom>
          <a:noFill/>
          <a:ln>
            <a:noFill/>
          </a:ln>
        </p:spPr>
        <p:txBody>
          <a:bodyPr anchor="b"/>
          <a:lstStyle/>
          <a:p>
            <a:pPr algn="r">
              <a:lnSpc>
                <a:spcPct val="100000"/>
              </a:lnSpc>
            </a:pPr>
            <a:fld id="{47FF31B6-2B1D-4D72-82B2-54CBCE43DE39}" type="slidenum">
              <a:rPr lang="fr-FR" sz="1200" b="0" strike="noStrike" spc="-1">
                <a:solidFill>
                  <a:srgbClr val="000000"/>
                </a:solidFill>
                <a:latin typeface="+mn-lt"/>
                <a:ea typeface="+mn-ea"/>
              </a:rPr>
              <a:t>10</a:t>
            </a:fld>
            <a:endParaRPr lang="fr-FR" sz="1200" b="0" strike="noStrike" spc="-1">
              <a:latin typeface="Times New Roman"/>
            </a:endParaRPr>
          </a:p>
        </p:txBody>
      </p:sp>
      <p:sp>
        <p:nvSpPr>
          <p:cNvPr id="578"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noRot="1" noChangeAspect="1"/>
          </p:cNvSpPr>
          <p:nvPr>
            <p:ph type="sldImg"/>
          </p:nvPr>
        </p:nvSpPr>
        <p:spPr>
          <a:xfrm>
            <a:off x="1165320" y="1239840"/>
            <a:ext cx="4466880" cy="3350880"/>
          </a:xfrm>
          <a:prstGeom prst="rect">
            <a:avLst/>
          </a:prstGeom>
        </p:spPr>
      </p:sp>
      <p:sp>
        <p:nvSpPr>
          <p:cNvPr id="580"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a:latin typeface="Arial"/>
              </a:rPr>
              <a:t>Depuis le 4 janvier s’ouvre la phase, dite phase 0, la phase de d’information et de préparation.</a:t>
            </a:r>
          </a:p>
        </p:txBody>
      </p:sp>
      <p:sp>
        <p:nvSpPr>
          <p:cNvPr id="581" name="TextShape 3"/>
          <p:cNvSpPr txBox="1"/>
          <p:nvPr/>
        </p:nvSpPr>
        <p:spPr>
          <a:xfrm>
            <a:off x="3849840" y="9428760"/>
            <a:ext cx="2945880" cy="497520"/>
          </a:xfrm>
          <a:prstGeom prst="rect">
            <a:avLst/>
          </a:prstGeom>
          <a:noFill/>
          <a:ln>
            <a:noFill/>
          </a:ln>
        </p:spPr>
        <p:txBody>
          <a:bodyPr anchor="b"/>
          <a:lstStyle/>
          <a:p>
            <a:pPr algn="r">
              <a:lnSpc>
                <a:spcPct val="100000"/>
              </a:lnSpc>
            </a:pPr>
            <a:fld id="{BA505127-04F7-439D-916D-B67F0F7ADF36}" type="slidenum">
              <a:rPr lang="fr-FR" sz="1200" b="0" strike="noStrike" spc="-1">
                <a:solidFill>
                  <a:srgbClr val="000000"/>
                </a:solidFill>
                <a:latin typeface="+mn-lt"/>
                <a:ea typeface="+mn-ea"/>
              </a:rPr>
              <a:t>11</a:t>
            </a:fld>
            <a:endParaRPr lang="fr-FR" sz="1200" b="0" strike="noStrike" spc="-1">
              <a:latin typeface="Times New Roman"/>
            </a:endParaRPr>
          </a:p>
        </p:txBody>
      </p:sp>
      <p:sp>
        <p:nvSpPr>
          <p:cNvPr id="58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noRot="1" noChangeAspect="1"/>
          </p:cNvSpPr>
          <p:nvPr>
            <p:ph type="sldImg"/>
          </p:nvPr>
        </p:nvSpPr>
        <p:spPr>
          <a:xfrm>
            <a:off x="1165320" y="1239840"/>
            <a:ext cx="4466880" cy="3350880"/>
          </a:xfrm>
          <a:prstGeom prst="rect">
            <a:avLst/>
          </a:prstGeom>
        </p:spPr>
      </p:sp>
      <p:sp>
        <p:nvSpPr>
          <p:cNvPr id="584"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585" name="TextShape 3"/>
          <p:cNvSpPr txBox="1"/>
          <p:nvPr/>
        </p:nvSpPr>
        <p:spPr>
          <a:xfrm>
            <a:off x="3849840" y="9428760"/>
            <a:ext cx="2945880" cy="497520"/>
          </a:xfrm>
          <a:prstGeom prst="rect">
            <a:avLst/>
          </a:prstGeom>
          <a:noFill/>
          <a:ln>
            <a:noFill/>
          </a:ln>
        </p:spPr>
        <p:txBody>
          <a:bodyPr anchor="b"/>
          <a:lstStyle/>
          <a:p>
            <a:pPr algn="r">
              <a:lnSpc>
                <a:spcPct val="100000"/>
              </a:lnSpc>
            </a:pPr>
            <a:fld id="{70307219-39C6-44A3-BF84-BA03E8C7D350}" type="slidenum">
              <a:rPr lang="fr-FR" sz="1200" b="0" strike="noStrike" spc="-1">
                <a:solidFill>
                  <a:srgbClr val="000000"/>
                </a:solidFill>
                <a:latin typeface="+mn-lt"/>
                <a:ea typeface="+mn-ea"/>
              </a:rPr>
              <a:t>12</a:t>
            </a:fld>
            <a:endParaRPr lang="fr-FR" sz="1200" b="0" strike="noStrike" spc="-1">
              <a:latin typeface="Times New Roman"/>
            </a:endParaRPr>
          </a:p>
        </p:txBody>
      </p:sp>
      <p:sp>
        <p:nvSpPr>
          <p:cNvPr id="586"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1165320" y="1239840"/>
            <a:ext cx="4466880" cy="3350880"/>
          </a:xfrm>
          <a:prstGeom prst="rect">
            <a:avLst/>
          </a:prstGeom>
        </p:spPr>
      </p:sp>
      <p:sp>
        <p:nvSpPr>
          <p:cNvPr id="588"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dirty="0">
                <a:latin typeface="Arial"/>
              </a:rPr>
              <a:t>Les établissement des départements préfigurateurs ont préféré confier à un personnel de l’établissement l’accompagnement des jeunes intéressés le temps de la réflexion et de la phase d’inscription. </a:t>
            </a:r>
          </a:p>
        </p:txBody>
      </p:sp>
      <p:sp>
        <p:nvSpPr>
          <p:cNvPr id="589" name="TextShape 3"/>
          <p:cNvSpPr txBox="1"/>
          <p:nvPr/>
        </p:nvSpPr>
        <p:spPr>
          <a:xfrm>
            <a:off x="3849840" y="9428760"/>
            <a:ext cx="2945880" cy="497520"/>
          </a:xfrm>
          <a:prstGeom prst="rect">
            <a:avLst/>
          </a:prstGeom>
          <a:noFill/>
          <a:ln>
            <a:noFill/>
          </a:ln>
        </p:spPr>
        <p:txBody>
          <a:bodyPr anchor="b"/>
          <a:lstStyle/>
          <a:p>
            <a:pPr algn="r">
              <a:lnSpc>
                <a:spcPct val="100000"/>
              </a:lnSpc>
            </a:pPr>
            <a:fld id="{A407AE34-B1C9-44B5-BDFD-8037BFFE4848}" type="slidenum">
              <a:rPr lang="fr-FR" sz="1200" b="0" strike="noStrike" spc="-1">
                <a:solidFill>
                  <a:srgbClr val="000000"/>
                </a:solidFill>
                <a:latin typeface="+mn-lt"/>
                <a:ea typeface="+mn-ea"/>
              </a:rPr>
              <a:t>13</a:t>
            </a:fld>
            <a:endParaRPr lang="fr-FR" sz="1200" b="0" strike="noStrike" spc="-1">
              <a:latin typeface="Times New Roman"/>
            </a:endParaRPr>
          </a:p>
        </p:txBody>
      </p:sp>
      <p:sp>
        <p:nvSpPr>
          <p:cNvPr id="590"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noRot="1" noChangeAspect="1"/>
          </p:cNvSpPr>
          <p:nvPr>
            <p:ph type="sldImg"/>
          </p:nvPr>
        </p:nvSpPr>
        <p:spPr>
          <a:xfrm>
            <a:off x="1165320" y="1239840"/>
            <a:ext cx="4466880" cy="3350880"/>
          </a:xfrm>
          <a:prstGeom prst="rect">
            <a:avLst/>
          </a:prstGeom>
        </p:spPr>
      </p:sp>
      <p:sp>
        <p:nvSpPr>
          <p:cNvPr id="592"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593" name="TextShape 3"/>
          <p:cNvSpPr txBox="1"/>
          <p:nvPr/>
        </p:nvSpPr>
        <p:spPr>
          <a:xfrm>
            <a:off x="3849840" y="9428760"/>
            <a:ext cx="2945880" cy="497520"/>
          </a:xfrm>
          <a:prstGeom prst="rect">
            <a:avLst/>
          </a:prstGeom>
          <a:noFill/>
          <a:ln>
            <a:noFill/>
          </a:ln>
        </p:spPr>
        <p:txBody>
          <a:bodyPr anchor="b"/>
          <a:lstStyle/>
          <a:p>
            <a:pPr algn="r">
              <a:lnSpc>
                <a:spcPct val="100000"/>
              </a:lnSpc>
            </a:pPr>
            <a:fld id="{371AFE84-91E0-42D2-BF3B-CA3DDDFF22BE}" type="slidenum">
              <a:rPr lang="fr-FR" sz="1200" b="0" strike="noStrike" spc="-1">
                <a:solidFill>
                  <a:srgbClr val="000000"/>
                </a:solidFill>
                <a:latin typeface="+mn-lt"/>
                <a:ea typeface="+mn-ea"/>
              </a:rPr>
              <a:t>14</a:t>
            </a:fld>
            <a:endParaRPr lang="fr-FR" sz="1200" b="0" strike="noStrike" spc="-1">
              <a:latin typeface="Times New Roman"/>
            </a:endParaRPr>
          </a:p>
        </p:txBody>
      </p:sp>
      <p:sp>
        <p:nvSpPr>
          <p:cNvPr id="594"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noRot="1" noChangeAspect="1"/>
          </p:cNvSpPr>
          <p:nvPr>
            <p:ph type="sldImg"/>
          </p:nvPr>
        </p:nvSpPr>
        <p:spPr>
          <a:xfrm>
            <a:off x="1165320" y="1239840"/>
            <a:ext cx="4466880" cy="3350880"/>
          </a:xfrm>
          <a:prstGeom prst="rect">
            <a:avLst/>
          </a:prstGeom>
        </p:spPr>
      </p:sp>
      <p:sp>
        <p:nvSpPr>
          <p:cNvPr id="596" name="PlaceHolder 2"/>
          <p:cNvSpPr>
            <a:spLocks noGrp="1"/>
          </p:cNvSpPr>
          <p:nvPr>
            <p:ph type="body"/>
          </p:nvPr>
        </p:nvSpPr>
        <p:spPr>
          <a:xfrm>
            <a:off x="679320" y="4777200"/>
            <a:ext cx="5438520" cy="3908520"/>
          </a:xfrm>
          <a:prstGeom prst="rect">
            <a:avLst/>
          </a:prstGeom>
        </p:spPr>
        <p:txBody>
          <a:bodyPr/>
          <a:lstStyle/>
          <a:p>
            <a:pPr>
              <a:lnSpc>
                <a:spcPct val="100000"/>
              </a:lnSpc>
            </a:pPr>
            <a:r>
              <a:rPr lang="fr-FR" sz="1200" b="0" strike="noStrike" spc="-1" dirty="0">
                <a:latin typeface="Arial"/>
              </a:rPr>
              <a:t>Elle se déroulera dans un autre département que son département </a:t>
            </a:r>
            <a:r>
              <a:rPr lang="fr-FR" sz="1200" b="0" strike="noStrike" spc="-1" dirty="0" smtClean="0">
                <a:latin typeface="Arial"/>
              </a:rPr>
              <a:t>d’origine. </a:t>
            </a:r>
            <a:r>
              <a:rPr lang="fr-FR" sz="1200" b="0" strike="noStrike" spc="-1" dirty="0">
                <a:latin typeface="Arial"/>
              </a:rPr>
              <a:t>Le coût sera entièrement pris en charge par la mission SNU.</a:t>
            </a:r>
          </a:p>
          <a:p>
            <a:pPr>
              <a:lnSpc>
                <a:spcPct val="100000"/>
              </a:lnSpc>
            </a:pPr>
            <a:endParaRPr lang="fr-FR" sz="1200" b="0" strike="noStrike" spc="-1" dirty="0">
              <a:latin typeface="Arial"/>
            </a:endParaRPr>
          </a:p>
        </p:txBody>
      </p:sp>
      <p:sp>
        <p:nvSpPr>
          <p:cNvPr id="597" name="TextShape 3"/>
          <p:cNvSpPr txBox="1"/>
          <p:nvPr/>
        </p:nvSpPr>
        <p:spPr>
          <a:xfrm>
            <a:off x="3849840" y="9428760"/>
            <a:ext cx="2945880" cy="497520"/>
          </a:xfrm>
          <a:prstGeom prst="rect">
            <a:avLst/>
          </a:prstGeom>
          <a:noFill/>
          <a:ln>
            <a:noFill/>
          </a:ln>
        </p:spPr>
        <p:txBody>
          <a:bodyPr anchor="b"/>
          <a:lstStyle/>
          <a:p>
            <a:pPr algn="r">
              <a:lnSpc>
                <a:spcPct val="100000"/>
              </a:lnSpc>
            </a:pPr>
            <a:fld id="{8CB32475-2B87-4D2D-9048-94AEE8EFA220}" type="slidenum">
              <a:rPr lang="fr-FR" sz="1200" b="0" strike="noStrike" spc="-1">
                <a:solidFill>
                  <a:srgbClr val="000000"/>
                </a:solidFill>
                <a:latin typeface="+mn-lt"/>
                <a:ea typeface="+mn-ea"/>
              </a:rPr>
              <a:t>15</a:t>
            </a:fld>
            <a:endParaRPr lang="fr-FR" sz="1200" b="0" strike="noStrike" spc="-1">
              <a:latin typeface="Times New Roman"/>
            </a:endParaRPr>
          </a:p>
        </p:txBody>
      </p:sp>
      <p:sp>
        <p:nvSpPr>
          <p:cNvPr id="598"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noRot="1" noChangeAspect="1"/>
          </p:cNvSpPr>
          <p:nvPr>
            <p:ph type="sldImg"/>
          </p:nvPr>
        </p:nvSpPr>
        <p:spPr>
          <a:xfrm>
            <a:off x="1165320" y="1239840"/>
            <a:ext cx="4466880" cy="3350880"/>
          </a:xfrm>
          <a:prstGeom prst="rect">
            <a:avLst/>
          </a:prstGeom>
        </p:spPr>
      </p:sp>
      <p:sp>
        <p:nvSpPr>
          <p:cNvPr id="600"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01" name="TextShape 3"/>
          <p:cNvSpPr txBox="1"/>
          <p:nvPr/>
        </p:nvSpPr>
        <p:spPr>
          <a:xfrm>
            <a:off x="3849840" y="9428760"/>
            <a:ext cx="2945880" cy="497520"/>
          </a:xfrm>
          <a:prstGeom prst="rect">
            <a:avLst/>
          </a:prstGeom>
          <a:noFill/>
          <a:ln>
            <a:noFill/>
          </a:ln>
        </p:spPr>
        <p:txBody>
          <a:bodyPr anchor="b"/>
          <a:lstStyle/>
          <a:p>
            <a:pPr algn="r">
              <a:lnSpc>
                <a:spcPct val="100000"/>
              </a:lnSpc>
            </a:pPr>
            <a:fld id="{D181806F-792E-41A8-9F55-3EC4A43BFD1B}" type="slidenum">
              <a:rPr lang="fr-FR" sz="1200" b="0" strike="noStrike" spc="-1">
                <a:solidFill>
                  <a:srgbClr val="000000"/>
                </a:solidFill>
                <a:latin typeface="+mn-lt"/>
                <a:ea typeface="+mn-ea"/>
              </a:rPr>
              <a:t>16</a:t>
            </a:fld>
            <a:endParaRPr lang="fr-FR" sz="1200" b="0" strike="noStrike" spc="-1">
              <a:latin typeface="Times New Roman"/>
            </a:endParaRPr>
          </a:p>
        </p:txBody>
      </p:sp>
      <p:sp>
        <p:nvSpPr>
          <p:cNvPr id="60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PlaceHolder 1"/>
          <p:cNvSpPr>
            <a:spLocks noGrp="1" noRot="1" noChangeAspect="1"/>
          </p:cNvSpPr>
          <p:nvPr>
            <p:ph type="sldImg"/>
          </p:nvPr>
        </p:nvSpPr>
        <p:spPr>
          <a:xfrm>
            <a:off x="1165320" y="1239840"/>
            <a:ext cx="4466880" cy="3350880"/>
          </a:xfrm>
          <a:prstGeom prst="rect">
            <a:avLst/>
          </a:prstGeom>
        </p:spPr>
      </p:sp>
      <p:sp>
        <p:nvSpPr>
          <p:cNvPr id="604"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05" name="TextShape 3"/>
          <p:cNvSpPr txBox="1"/>
          <p:nvPr/>
        </p:nvSpPr>
        <p:spPr>
          <a:xfrm>
            <a:off x="3849840" y="9428760"/>
            <a:ext cx="2945880" cy="497520"/>
          </a:xfrm>
          <a:prstGeom prst="rect">
            <a:avLst/>
          </a:prstGeom>
          <a:noFill/>
          <a:ln>
            <a:noFill/>
          </a:ln>
        </p:spPr>
        <p:txBody>
          <a:bodyPr anchor="b"/>
          <a:lstStyle/>
          <a:p>
            <a:pPr algn="r">
              <a:lnSpc>
                <a:spcPct val="100000"/>
              </a:lnSpc>
            </a:pPr>
            <a:fld id="{2843F557-676A-431E-9532-F383B5429B9F}" type="slidenum">
              <a:rPr lang="fr-FR" sz="1200" b="0" strike="noStrike" spc="-1">
                <a:solidFill>
                  <a:srgbClr val="000000"/>
                </a:solidFill>
                <a:latin typeface="+mn-lt"/>
                <a:ea typeface="+mn-ea"/>
              </a:rPr>
              <a:t>17</a:t>
            </a:fld>
            <a:endParaRPr lang="fr-FR" sz="1200" b="0" strike="noStrike" spc="-1">
              <a:latin typeface="Times New Roman"/>
            </a:endParaRPr>
          </a:p>
        </p:txBody>
      </p:sp>
      <p:sp>
        <p:nvSpPr>
          <p:cNvPr id="606"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noRot="1" noChangeAspect="1"/>
          </p:cNvSpPr>
          <p:nvPr>
            <p:ph type="sldImg"/>
          </p:nvPr>
        </p:nvSpPr>
        <p:spPr>
          <a:xfrm>
            <a:off x="1165320" y="1239840"/>
            <a:ext cx="4466880" cy="3350880"/>
          </a:xfrm>
          <a:prstGeom prst="rect">
            <a:avLst/>
          </a:prstGeom>
        </p:spPr>
      </p:sp>
      <p:sp>
        <p:nvSpPr>
          <p:cNvPr id="608"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u="sng" strike="noStrike" spc="-1" dirty="0">
                <a:uFillTx/>
                <a:latin typeface="Arial"/>
              </a:rPr>
              <a:t>4 modules obligatoires</a:t>
            </a:r>
            <a:r>
              <a:rPr lang="fr-FR" sz="2000" b="0" strike="noStrike" spc="-1" dirty="0">
                <a:latin typeface="Arial"/>
              </a:rPr>
              <a:t> :</a:t>
            </a:r>
          </a:p>
          <a:p>
            <a:pPr marL="171360" indent="-171000">
              <a:lnSpc>
                <a:spcPct val="100000"/>
              </a:lnSpc>
              <a:buClr>
                <a:srgbClr val="000000"/>
              </a:buClr>
              <a:buFont typeface="StarSymbol"/>
              <a:buChar char="-"/>
            </a:pPr>
            <a:r>
              <a:rPr lang="fr-FR" sz="2000" b="1" strike="noStrike" spc="-1" dirty="0">
                <a:latin typeface="Arial"/>
              </a:rPr>
              <a:t>un module défense et mémoire</a:t>
            </a:r>
            <a:r>
              <a:rPr lang="fr-FR" sz="2000" b="0" strike="noStrike" spc="-1" dirty="0">
                <a:latin typeface="Arial"/>
              </a:rPr>
              <a:t> </a:t>
            </a:r>
            <a:r>
              <a:rPr lang="fr-FR" sz="1200" b="0" strike="noStrike" spc="-1" dirty="0">
                <a:solidFill>
                  <a:srgbClr val="000000"/>
                </a:solidFill>
                <a:latin typeface="+mn-lt"/>
                <a:ea typeface="+mn-ea"/>
              </a:rPr>
              <a:t>élaboré par le ministère des Armées sur une journée pour mieux connaître le monde des armées et des corps en uniforme, relevant de la thématique Défense, Sécurité ;</a:t>
            </a:r>
            <a:endParaRPr lang="fr-FR" sz="1200" b="0" strike="noStrike" spc="-1" dirty="0">
              <a:latin typeface="Arial"/>
            </a:endParaRPr>
          </a:p>
          <a:p>
            <a:pPr marL="171360" indent="-171000">
              <a:lnSpc>
                <a:spcPct val="100000"/>
              </a:lnSpc>
              <a:buClr>
                <a:srgbClr val="000000"/>
              </a:buClr>
              <a:buFont typeface="StarSymbol"/>
              <a:buChar char="-"/>
            </a:pPr>
            <a:r>
              <a:rPr lang="fr-FR" sz="2000" b="1" strike="noStrike" spc="-1" dirty="0">
                <a:solidFill>
                  <a:srgbClr val="000000"/>
                </a:solidFill>
                <a:latin typeface="+mn-lt"/>
                <a:ea typeface="+mn-ea"/>
              </a:rPr>
              <a:t>un module sécurité </a:t>
            </a:r>
            <a:r>
              <a:rPr lang="fr-FR" sz="1200" b="0" strike="noStrike" spc="-1" dirty="0">
                <a:solidFill>
                  <a:srgbClr val="000000"/>
                </a:solidFill>
                <a:latin typeface="+mn-lt"/>
                <a:ea typeface="+mn-ea"/>
              </a:rPr>
              <a:t>élaboré en lien avec le ministère de l’Intérieur sur une journée relevant de la thématique Défense, Sécurité ;</a:t>
            </a:r>
            <a:endParaRPr lang="fr-FR" sz="1200" b="0" strike="noStrike" spc="-1" dirty="0">
              <a:latin typeface="Arial"/>
            </a:endParaRPr>
          </a:p>
          <a:p>
            <a:pPr marL="171360" indent="-171000">
              <a:lnSpc>
                <a:spcPct val="100000"/>
              </a:lnSpc>
              <a:buClr>
                <a:srgbClr val="000000"/>
              </a:buClr>
              <a:buFont typeface="StarSymbol"/>
              <a:buChar char="-"/>
            </a:pPr>
            <a:r>
              <a:rPr lang="fr-FR" sz="2000" b="1" strike="noStrike" spc="-1" dirty="0">
                <a:solidFill>
                  <a:srgbClr val="000000"/>
                </a:solidFill>
                <a:latin typeface="+mn-lt"/>
                <a:ea typeface="+mn-ea"/>
              </a:rPr>
              <a:t>un module sur le code de la route </a:t>
            </a:r>
            <a:r>
              <a:rPr lang="fr-FR" sz="1200" b="0" strike="noStrike" spc="-1" dirty="0">
                <a:solidFill>
                  <a:srgbClr val="000000"/>
                </a:solidFill>
                <a:latin typeface="+mn-lt"/>
                <a:ea typeface="+mn-ea"/>
              </a:rPr>
              <a:t>d’une demi-journée, élaboré avec la délégation à la sécurité routière et relevant de la thématique Autonomie, connaissance des services publics et accès aux droits ;</a:t>
            </a:r>
            <a:endParaRPr lang="fr-FR" sz="1200" b="0" strike="noStrike" spc="-1" dirty="0">
              <a:latin typeface="Arial"/>
            </a:endParaRPr>
          </a:p>
          <a:p>
            <a:pPr marL="171360" indent="-171000">
              <a:lnSpc>
                <a:spcPct val="100000"/>
              </a:lnSpc>
              <a:buClr>
                <a:srgbClr val="000000"/>
              </a:buClr>
              <a:buFont typeface="StarSymbol"/>
              <a:buChar char="-"/>
            </a:pPr>
            <a:r>
              <a:rPr lang="fr-FR" sz="1200" b="1" strike="noStrike" spc="-1" dirty="0">
                <a:solidFill>
                  <a:srgbClr val="000000"/>
                </a:solidFill>
                <a:latin typeface="+mn-lt"/>
                <a:ea typeface="+mn-ea"/>
              </a:rPr>
              <a:t>un module promotion de la santé</a:t>
            </a:r>
            <a:r>
              <a:rPr lang="fr-FR" sz="1200" b="0" strike="noStrike" spc="-1" dirty="0">
                <a:solidFill>
                  <a:srgbClr val="000000"/>
                </a:solidFill>
                <a:latin typeface="+mn-lt"/>
                <a:ea typeface="+mn-ea"/>
              </a:rPr>
              <a:t> d’une demi-journée élaboré avec le ministère des Solidarités et de la Santé.</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0" strike="noStrike" spc="-1" dirty="0">
                <a:solidFill>
                  <a:srgbClr val="000000"/>
                </a:solidFill>
                <a:latin typeface="+mn-lt"/>
                <a:ea typeface="+mn-ea"/>
              </a:rPr>
              <a:t>Les bilans personnels :</a:t>
            </a:r>
            <a:endParaRPr lang="fr-FR" sz="1200" b="0" strike="noStrike" spc="-1" dirty="0">
              <a:latin typeface="Arial"/>
            </a:endParaRPr>
          </a:p>
          <a:p>
            <a:pPr marL="171360" indent="-171000">
              <a:lnSpc>
                <a:spcPct val="100000"/>
              </a:lnSpc>
              <a:buClr>
                <a:srgbClr val="000000"/>
              </a:buClr>
              <a:buFont typeface="Arial"/>
              <a:buChar char="•"/>
            </a:pPr>
            <a:r>
              <a:rPr lang="fr-FR" sz="1200" b="1" strike="noStrike" spc="-1" dirty="0">
                <a:solidFill>
                  <a:srgbClr val="000000"/>
                </a:solidFill>
                <a:latin typeface="+mn-lt"/>
                <a:ea typeface="+mn-ea"/>
              </a:rPr>
              <a:t>un bilan de santé </a:t>
            </a:r>
            <a:r>
              <a:rPr lang="fr-FR" sz="1200" b="0" strike="noStrike" spc="-1" dirty="0">
                <a:solidFill>
                  <a:srgbClr val="000000"/>
                </a:solidFill>
                <a:latin typeface="+mn-lt"/>
                <a:ea typeface="+mn-ea"/>
              </a:rPr>
              <a:t>comprenant des examens médicaux et un entretien avec un médecin ;</a:t>
            </a:r>
            <a:endParaRPr lang="fr-FR" sz="1200" b="0" strike="noStrike" spc="-1" dirty="0">
              <a:latin typeface="Arial"/>
            </a:endParaRPr>
          </a:p>
          <a:p>
            <a:pPr marL="171360" indent="-171000">
              <a:lnSpc>
                <a:spcPct val="100000"/>
              </a:lnSpc>
              <a:buClr>
                <a:srgbClr val="000000"/>
              </a:buClr>
              <a:buFont typeface="Arial"/>
              <a:buChar char="•"/>
            </a:pPr>
            <a:r>
              <a:rPr lang="fr-FR" sz="1200" b="1" strike="noStrike" spc="-1" dirty="0">
                <a:solidFill>
                  <a:srgbClr val="000000"/>
                </a:solidFill>
                <a:latin typeface="+mn-lt"/>
                <a:ea typeface="+mn-ea"/>
              </a:rPr>
              <a:t>une évaluation des apprentissages fondamentaux </a:t>
            </a:r>
            <a:r>
              <a:rPr lang="fr-FR" sz="1200" b="0" strike="noStrike" spc="-1" dirty="0">
                <a:solidFill>
                  <a:srgbClr val="000000"/>
                </a:solidFill>
                <a:latin typeface="+mn-lt"/>
                <a:ea typeface="+mn-ea"/>
              </a:rPr>
              <a:t>de la langue française ;</a:t>
            </a:r>
            <a:endParaRPr lang="fr-FR" sz="1200" b="0" strike="noStrike" spc="-1" dirty="0">
              <a:latin typeface="Arial"/>
            </a:endParaRPr>
          </a:p>
          <a:p>
            <a:pPr marL="171360" indent="-171000">
              <a:lnSpc>
                <a:spcPct val="100000"/>
              </a:lnSpc>
              <a:buClr>
                <a:srgbClr val="000000"/>
              </a:buClr>
              <a:buFont typeface="Arial"/>
              <a:buChar char="•"/>
            </a:pPr>
            <a:r>
              <a:rPr lang="fr-FR" sz="1200" b="1" strike="noStrike" spc="-1" dirty="0">
                <a:solidFill>
                  <a:srgbClr val="000000"/>
                </a:solidFill>
                <a:latin typeface="+mn-lt"/>
                <a:ea typeface="+mn-ea"/>
              </a:rPr>
              <a:t>un premier bilan-découverte de compétences, </a:t>
            </a:r>
            <a:r>
              <a:rPr lang="fr-FR" sz="1200" b="0" strike="noStrike" spc="-1" dirty="0">
                <a:solidFill>
                  <a:srgbClr val="000000"/>
                </a:solidFill>
                <a:latin typeface="+mn-lt"/>
                <a:ea typeface="+mn-ea"/>
              </a:rPr>
              <a:t>incluant une composante numérique pour détecter notamment l’</a:t>
            </a:r>
            <a:r>
              <a:rPr lang="fr-FR" sz="1200" b="0" strike="noStrike" spc="-1" dirty="0" err="1">
                <a:solidFill>
                  <a:srgbClr val="000000"/>
                </a:solidFill>
                <a:latin typeface="+mn-lt"/>
                <a:ea typeface="+mn-ea"/>
              </a:rPr>
              <a:t>illectronisme</a:t>
            </a:r>
            <a:r>
              <a:rPr lang="fr-FR" sz="1200" b="0" strike="noStrike" spc="-1" dirty="0">
                <a:solidFill>
                  <a:srgbClr val="000000"/>
                </a:solidFill>
                <a:latin typeface="+mn-lt"/>
                <a:ea typeface="+mn-ea"/>
              </a:rPr>
              <a:t> et permettre aux jeunes volontaires </a:t>
            </a:r>
            <a:endParaRPr lang="fr-FR" sz="1200" b="0" strike="noStrike" spc="-1" dirty="0">
              <a:latin typeface="Arial"/>
            </a:endParaRPr>
          </a:p>
          <a:p>
            <a:pPr>
              <a:lnSpc>
                <a:spcPct val="100000"/>
              </a:lnSpc>
            </a:pPr>
            <a:r>
              <a:rPr lang="fr-FR" sz="1200" b="0" strike="noStrike" spc="-1" dirty="0">
                <a:solidFill>
                  <a:srgbClr val="000000"/>
                </a:solidFill>
                <a:latin typeface="+mn-lt"/>
                <a:ea typeface="+mn-ea"/>
              </a:rPr>
              <a:t>d’identifier leurs points forts.</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1" strike="noStrike" spc="-1" dirty="0">
                <a:solidFill>
                  <a:srgbClr val="000000"/>
                </a:solidFill>
                <a:latin typeface="+mn-lt"/>
                <a:ea typeface="+mn-ea"/>
              </a:rPr>
              <a:t>Les modules élaborés par les départements :</a:t>
            </a:r>
            <a:endParaRPr lang="fr-FR" sz="1200" b="0" strike="noStrike" spc="-1" dirty="0">
              <a:latin typeface="Arial"/>
            </a:endParaRPr>
          </a:p>
          <a:p>
            <a:pPr>
              <a:lnSpc>
                <a:spcPct val="100000"/>
              </a:lnSpc>
            </a:pPr>
            <a:r>
              <a:rPr lang="fr-FR" sz="1200" b="0" strike="noStrike" spc="-1" dirty="0">
                <a:solidFill>
                  <a:srgbClr val="000000"/>
                </a:solidFill>
                <a:latin typeface="+mn-lt"/>
                <a:ea typeface="+mn-ea"/>
              </a:rPr>
              <a:t>Ces modules seront notamment </a:t>
            </a:r>
            <a:r>
              <a:rPr lang="fr-FR" sz="1200" b="1" strike="noStrike" spc="-1" dirty="0">
                <a:solidFill>
                  <a:srgbClr val="000000"/>
                </a:solidFill>
                <a:latin typeface="+mn-lt"/>
                <a:ea typeface="+mn-ea"/>
              </a:rPr>
              <a:t>animés par des associations partenaires </a:t>
            </a:r>
            <a:r>
              <a:rPr lang="fr-FR" sz="1200" b="0" strike="noStrike" spc="-1" dirty="0">
                <a:solidFill>
                  <a:srgbClr val="000000"/>
                </a:solidFill>
                <a:latin typeface="+mn-lt"/>
                <a:ea typeface="+mn-ea"/>
              </a:rPr>
              <a:t>du SNU</a:t>
            </a:r>
            <a:endParaRPr lang="fr-FR" sz="1200" b="0" strike="noStrike" spc="-1" dirty="0">
              <a:latin typeface="Arial"/>
            </a:endParaRPr>
          </a:p>
          <a:p>
            <a:pPr>
              <a:lnSpc>
                <a:spcPct val="100000"/>
              </a:lnSpc>
            </a:pPr>
            <a:r>
              <a:rPr lang="fr-FR" sz="1200" b="0" strike="noStrike" spc="-1" dirty="0">
                <a:solidFill>
                  <a:srgbClr val="000000"/>
                </a:solidFill>
                <a:latin typeface="+mn-lt"/>
                <a:ea typeface="+mn-ea"/>
              </a:rPr>
              <a:t>et seront étroitement liés aux </a:t>
            </a:r>
            <a:r>
              <a:rPr lang="fr-FR" sz="1200" b="1" strike="noStrike" spc="-1" dirty="0">
                <a:solidFill>
                  <a:srgbClr val="000000"/>
                </a:solidFill>
                <a:latin typeface="+mn-lt"/>
                <a:ea typeface="+mn-ea"/>
              </a:rPr>
              <a:t>ressources naturelles, culturelles et aux installations sportives</a:t>
            </a:r>
            <a:endParaRPr lang="fr-FR" sz="1200" b="0" strike="noStrike" spc="-1" dirty="0">
              <a:latin typeface="Arial"/>
            </a:endParaRPr>
          </a:p>
          <a:p>
            <a:pPr>
              <a:lnSpc>
                <a:spcPct val="100000"/>
              </a:lnSpc>
            </a:pPr>
            <a:r>
              <a:rPr lang="fr-FR" sz="1200" b="1" strike="noStrike" spc="-1" dirty="0">
                <a:solidFill>
                  <a:srgbClr val="000000"/>
                </a:solidFill>
                <a:latin typeface="+mn-lt"/>
                <a:ea typeface="+mn-ea"/>
              </a:rPr>
              <a:t>disponibles</a:t>
            </a:r>
            <a:r>
              <a:rPr lang="fr-FR" sz="1200" b="0" strike="noStrike" spc="-1" dirty="0">
                <a:solidFill>
                  <a:srgbClr val="000000"/>
                </a:solidFill>
                <a:latin typeface="+mn-lt"/>
                <a:ea typeface="+mn-ea"/>
              </a:rPr>
              <a:t>. Ces modules permettront l’inclusion des jeunes en situation de handicap et encourageront la cohésion et la solidarité.</a:t>
            </a:r>
            <a:endParaRPr lang="fr-FR" sz="1200" b="0" strike="noStrike" spc="-1" dirty="0">
              <a:latin typeface="Arial"/>
            </a:endParaRPr>
          </a:p>
          <a:p>
            <a:pPr>
              <a:lnSpc>
                <a:spcPct val="100000"/>
              </a:lnSpc>
            </a:pPr>
            <a:endParaRPr lang="fr-FR" sz="1200" b="0" strike="noStrike" spc="-1" dirty="0">
              <a:latin typeface="Arial"/>
            </a:endParaRPr>
          </a:p>
        </p:txBody>
      </p:sp>
      <p:sp>
        <p:nvSpPr>
          <p:cNvPr id="609" name="TextShape 3"/>
          <p:cNvSpPr txBox="1"/>
          <p:nvPr/>
        </p:nvSpPr>
        <p:spPr>
          <a:xfrm>
            <a:off x="3849840" y="9428760"/>
            <a:ext cx="2945880" cy="497520"/>
          </a:xfrm>
          <a:prstGeom prst="rect">
            <a:avLst/>
          </a:prstGeom>
          <a:noFill/>
          <a:ln>
            <a:noFill/>
          </a:ln>
        </p:spPr>
        <p:txBody>
          <a:bodyPr anchor="b"/>
          <a:lstStyle/>
          <a:p>
            <a:pPr algn="r">
              <a:lnSpc>
                <a:spcPct val="100000"/>
              </a:lnSpc>
            </a:pPr>
            <a:fld id="{F4678486-1A76-4144-B785-AFCCA5C77842}" type="slidenum">
              <a:rPr lang="fr-FR" sz="1200" b="0" strike="noStrike" spc="-1">
                <a:solidFill>
                  <a:srgbClr val="000000"/>
                </a:solidFill>
                <a:latin typeface="+mn-lt"/>
                <a:ea typeface="+mn-ea"/>
              </a:rPr>
              <a:t>18</a:t>
            </a:fld>
            <a:endParaRPr lang="fr-FR" sz="1200" b="0" strike="noStrike" spc="-1">
              <a:latin typeface="Times New Roman"/>
            </a:endParaRPr>
          </a:p>
        </p:txBody>
      </p:sp>
      <p:sp>
        <p:nvSpPr>
          <p:cNvPr id="610"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noRot="1" noChangeAspect="1"/>
          </p:cNvSpPr>
          <p:nvPr>
            <p:ph type="sldImg"/>
          </p:nvPr>
        </p:nvSpPr>
        <p:spPr>
          <a:xfrm>
            <a:off x="1165320" y="1239840"/>
            <a:ext cx="4466880" cy="3350880"/>
          </a:xfrm>
          <a:prstGeom prst="rect">
            <a:avLst/>
          </a:prstGeom>
        </p:spPr>
      </p:sp>
      <p:sp>
        <p:nvSpPr>
          <p:cNvPr id="612"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13" name="TextShape 3"/>
          <p:cNvSpPr txBox="1"/>
          <p:nvPr/>
        </p:nvSpPr>
        <p:spPr>
          <a:xfrm>
            <a:off x="3849840" y="9428760"/>
            <a:ext cx="2945880" cy="497520"/>
          </a:xfrm>
          <a:prstGeom prst="rect">
            <a:avLst/>
          </a:prstGeom>
          <a:noFill/>
          <a:ln>
            <a:noFill/>
          </a:ln>
        </p:spPr>
        <p:txBody>
          <a:bodyPr anchor="b"/>
          <a:lstStyle/>
          <a:p>
            <a:pPr algn="r">
              <a:lnSpc>
                <a:spcPct val="100000"/>
              </a:lnSpc>
            </a:pPr>
            <a:fld id="{32AFD5F7-E1DD-42CA-B3B8-0E9241046E74}" type="slidenum">
              <a:rPr lang="fr-FR" sz="1200" b="0" strike="noStrike" spc="-1">
                <a:solidFill>
                  <a:srgbClr val="000000"/>
                </a:solidFill>
                <a:latin typeface="+mn-lt"/>
                <a:ea typeface="+mn-ea"/>
              </a:rPr>
              <a:t>19</a:t>
            </a:fld>
            <a:endParaRPr lang="fr-FR" sz="1200" b="0" strike="noStrike" spc="-1">
              <a:latin typeface="Times New Roman"/>
            </a:endParaRPr>
          </a:p>
        </p:txBody>
      </p:sp>
      <p:sp>
        <p:nvSpPr>
          <p:cNvPr id="614"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PlaceHolder 1"/>
          <p:cNvSpPr>
            <a:spLocks noGrp="1" noRot="1" noChangeAspect="1"/>
          </p:cNvSpPr>
          <p:nvPr>
            <p:ph type="sldImg"/>
          </p:nvPr>
        </p:nvSpPr>
        <p:spPr>
          <a:xfrm>
            <a:off x="1165320" y="1239840"/>
            <a:ext cx="4466880" cy="3350880"/>
          </a:xfrm>
          <a:prstGeom prst="rect">
            <a:avLst/>
          </a:prstGeom>
        </p:spPr>
      </p:sp>
      <p:sp>
        <p:nvSpPr>
          <p:cNvPr id="544"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dirty="0">
                <a:latin typeface="Arial"/>
              </a:rPr>
              <a:t>Le SNU est un projet d’émancipation et de responsabilisation des jeunes, complémentaire de l’instruction obligatoire. Le modèle souhaité pour le SNU n’est ni celui d’un service militaire, dont il n’a pas la finalité opérationnelle, ni celui d’un séjour de vacances. Le stage de cohésion vise à éduquer et à former, dans une rencontre permanente avec des figures d’autorité et d’exigence, pour fonder l’émancipation des appelés.</a:t>
            </a:r>
          </a:p>
        </p:txBody>
      </p:sp>
      <p:sp>
        <p:nvSpPr>
          <p:cNvPr id="545" name="TextShape 3"/>
          <p:cNvSpPr txBox="1"/>
          <p:nvPr/>
        </p:nvSpPr>
        <p:spPr>
          <a:xfrm>
            <a:off x="3849840" y="9428760"/>
            <a:ext cx="2945880" cy="497520"/>
          </a:xfrm>
          <a:prstGeom prst="rect">
            <a:avLst/>
          </a:prstGeom>
          <a:noFill/>
          <a:ln>
            <a:noFill/>
          </a:ln>
        </p:spPr>
        <p:txBody>
          <a:bodyPr anchor="b"/>
          <a:lstStyle/>
          <a:p>
            <a:pPr algn="r">
              <a:lnSpc>
                <a:spcPct val="100000"/>
              </a:lnSpc>
            </a:pPr>
            <a:fld id="{E15888F9-B523-4F40-8ADF-15B492ED1D23}" type="slidenum">
              <a:rPr lang="fr-FR" sz="1200" b="0" strike="noStrike" spc="-1">
                <a:solidFill>
                  <a:srgbClr val="000000"/>
                </a:solidFill>
                <a:latin typeface="+mn-lt"/>
                <a:ea typeface="+mn-ea"/>
              </a:rPr>
              <a:t>2</a:t>
            </a:fld>
            <a:endParaRPr lang="fr-FR" sz="1200" b="0" strike="noStrike" spc="-1">
              <a:latin typeface="Times New Roman"/>
            </a:endParaRPr>
          </a:p>
        </p:txBody>
      </p:sp>
      <p:sp>
        <p:nvSpPr>
          <p:cNvPr id="546"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noRot="1" noChangeAspect="1"/>
          </p:cNvSpPr>
          <p:nvPr>
            <p:ph type="sldImg"/>
          </p:nvPr>
        </p:nvSpPr>
        <p:spPr>
          <a:xfrm>
            <a:off x="1165320" y="1239840"/>
            <a:ext cx="4466880" cy="3350880"/>
          </a:xfrm>
          <a:prstGeom prst="rect">
            <a:avLst/>
          </a:prstGeom>
        </p:spPr>
      </p:sp>
      <p:sp>
        <p:nvSpPr>
          <p:cNvPr id="616" name="PlaceHolder 2"/>
          <p:cNvSpPr>
            <a:spLocks noGrp="1"/>
          </p:cNvSpPr>
          <p:nvPr>
            <p:ph type="body"/>
          </p:nvPr>
        </p:nvSpPr>
        <p:spPr>
          <a:xfrm>
            <a:off x="679320" y="4777200"/>
            <a:ext cx="5438520" cy="3908520"/>
          </a:xfrm>
          <a:prstGeom prst="rect">
            <a:avLst/>
          </a:prstGeom>
        </p:spPr>
        <p:txBody>
          <a:bodyPr/>
          <a:lstStyle/>
          <a:p>
            <a:endParaRPr lang="fr-FR" sz="2000" b="0" strike="noStrike" spc="-1" dirty="0">
              <a:latin typeface="Arial"/>
            </a:endParaRPr>
          </a:p>
        </p:txBody>
      </p:sp>
      <p:sp>
        <p:nvSpPr>
          <p:cNvPr id="617" name="TextShape 3"/>
          <p:cNvSpPr txBox="1"/>
          <p:nvPr/>
        </p:nvSpPr>
        <p:spPr>
          <a:xfrm>
            <a:off x="3849840" y="9428760"/>
            <a:ext cx="2945880" cy="497520"/>
          </a:xfrm>
          <a:prstGeom prst="rect">
            <a:avLst/>
          </a:prstGeom>
          <a:noFill/>
          <a:ln>
            <a:noFill/>
          </a:ln>
        </p:spPr>
        <p:txBody>
          <a:bodyPr anchor="b"/>
          <a:lstStyle/>
          <a:p>
            <a:pPr algn="r">
              <a:lnSpc>
                <a:spcPct val="100000"/>
              </a:lnSpc>
            </a:pPr>
            <a:fld id="{ECB38221-2349-441A-AD03-5942B23F6CBB}" type="slidenum">
              <a:rPr lang="fr-FR" sz="1200" b="0" strike="noStrike" spc="-1">
                <a:solidFill>
                  <a:srgbClr val="000000"/>
                </a:solidFill>
                <a:latin typeface="+mn-lt"/>
                <a:ea typeface="+mn-ea"/>
              </a:rPr>
              <a:t>20</a:t>
            </a:fld>
            <a:endParaRPr lang="fr-FR" sz="1200" b="0" strike="noStrike" spc="-1">
              <a:latin typeface="Times New Roman"/>
            </a:endParaRPr>
          </a:p>
        </p:txBody>
      </p:sp>
      <p:sp>
        <p:nvSpPr>
          <p:cNvPr id="618"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1"/>
          <p:cNvSpPr>
            <a:spLocks noGrp="1" noRot="1" noChangeAspect="1"/>
          </p:cNvSpPr>
          <p:nvPr>
            <p:ph type="sldImg"/>
          </p:nvPr>
        </p:nvSpPr>
        <p:spPr>
          <a:xfrm>
            <a:off x="1165320" y="1239840"/>
            <a:ext cx="4466880" cy="3350880"/>
          </a:xfrm>
          <a:prstGeom prst="rect">
            <a:avLst/>
          </a:prstGeom>
        </p:spPr>
      </p:sp>
      <p:sp>
        <p:nvSpPr>
          <p:cNvPr id="620"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21" name="TextShape 3"/>
          <p:cNvSpPr txBox="1"/>
          <p:nvPr/>
        </p:nvSpPr>
        <p:spPr>
          <a:xfrm>
            <a:off x="3849840" y="9428760"/>
            <a:ext cx="2945880" cy="497520"/>
          </a:xfrm>
          <a:prstGeom prst="rect">
            <a:avLst/>
          </a:prstGeom>
          <a:noFill/>
          <a:ln>
            <a:noFill/>
          </a:ln>
        </p:spPr>
        <p:txBody>
          <a:bodyPr anchor="b"/>
          <a:lstStyle/>
          <a:p>
            <a:pPr algn="r">
              <a:lnSpc>
                <a:spcPct val="100000"/>
              </a:lnSpc>
            </a:pPr>
            <a:fld id="{5896DF06-431D-4434-9273-DA54EA22CD38}" type="slidenum">
              <a:rPr lang="fr-FR" sz="1200" b="0" strike="noStrike" spc="-1">
                <a:solidFill>
                  <a:srgbClr val="000000"/>
                </a:solidFill>
                <a:latin typeface="+mn-lt"/>
                <a:ea typeface="+mn-ea"/>
              </a:rPr>
              <a:t>21</a:t>
            </a:fld>
            <a:endParaRPr lang="fr-FR" sz="1200" b="0" strike="noStrike" spc="-1">
              <a:latin typeface="Times New Roman"/>
            </a:endParaRPr>
          </a:p>
        </p:txBody>
      </p:sp>
      <p:sp>
        <p:nvSpPr>
          <p:cNvPr id="62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noRot="1" noChangeAspect="1"/>
          </p:cNvSpPr>
          <p:nvPr>
            <p:ph type="sldImg"/>
          </p:nvPr>
        </p:nvSpPr>
        <p:spPr>
          <a:xfrm>
            <a:off x="1165320" y="1239840"/>
            <a:ext cx="4466880" cy="3350880"/>
          </a:xfrm>
          <a:prstGeom prst="rect">
            <a:avLst/>
          </a:prstGeom>
        </p:spPr>
      </p:sp>
      <p:sp>
        <p:nvSpPr>
          <p:cNvPr id="624"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25" name="TextShape 3"/>
          <p:cNvSpPr txBox="1"/>
          <p:nvPr/>
        </p:nvSpPr>
        <p:spPr>
          <a:xfrm>
            <a:off x="3849840" y="9428760"/>
            <a:ext cx="2945880" cy="497520"/>
          </a:xfrm>
          <a:prstGeom prst="rect">
            <a:avLst/>
          </a:prstGeom>
          <a:noFill/>
          <a:ln>
            <a:noFill/>
          </a:ln>
        </p:spPr>
        <p:txBody>
          <a:bodyPr anchor="b"/>
          <a:lstStyle/>
          <a:p>
            <a:pPr algn="r">
              <a:lnSpc>
                <a:spcPct val="100000"/>
              </a:lnSpc>
            </a:pPr>
            <a:fld id="{7CFF934C-9D97-491B-A904-01979548E915}" type="slidenum">
              <a:rPr lang="fr-FR" sz="1200" b="0" strike="noStrike" spc="-1">
                <a:solidFill>
                  <a:srgbClr val="000000"/>
                </a:solidFill>
                <a:latin typeface="+mn-lt"/>
                <a:ea typeface="+mn-ea"/>
              </a:rPr>
              <a:t>22</a:t>
            </a:fld>
            <a:endParaRPr lang="fr-FR" sz="1200" b="0" strike="noStrike" spc="-1">
              <a:latin typeface="Times New Roman"/>
            </a:endParaRPr>
          </a:p>
        </p:txBody>
      </p:sp>
      <p:sp>
        <p:nvSpPr>
          <p:cNvPr id="626"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noRot="1" noChangeAspect="1"/>
          </p:cNvSpPr>
          <p:nvPr>
            <p:ph type="sldImg"/>
          </p:nvPr>
        </p:nvSpPr>
        <p:spPr>
          <a:xfrm>
            <a:off x="1165320" y="1239840"/>
            <a:ext cx="4466880" cy="3350880"/>
          </a:xfrm>
          <a:prstGeom prst="rect">
            <a:avLst/>
          </a:prstGeom>
        </p:spPr>
      </p:sp>
      <p:sp>
        <p:nvSpPr>
          <p:cNvPr id="628"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29" name="TextShape 3"/>
          <p:cNvSpPr txBox="1"/>
          <p:nvPr/>
        </p:nvSpPr>
        <p:spPr>
          <a:xfrm>
            <a:off x="3849840" y="9428760"/>
            <a:ext cx="2945880" cy="497520"/>
          </a:xfrm>
          <a:prstGeom prst="rect">
            <a:avLst/>
          </a:prstGeom>
          <a:noFill/>
          <a:ln>
            <a:noFill/>
          </a:ln>
        </p:spPr>
        <p:txBody>
          <a:bodyPr anchor="b"/>
          <a:lstStyle/>
          <a:p>
            <a:pPr algn="r">
              <a:lnSpc>
                <a:spcPct val="100000"/>
              </a:lnSpc>
            </a:pPr>
            <a:fld id="{F31C64B8-E19A-41F9-B0D3-0A9E14D6967B}" type="slidenum">
              <a:rPr lang="fr-FR" sz="1200" b="0" strike="noStrike" spc="-1">
                <a:solidFill>
                  <a:srgbClr val="000000"/>
                </a:solidFill>
                <a:latin typeface="+mn-lt"/>
                <a:ea typeface="+mn-ea"/>
              </a:rPr>
              <a:t>23</a:t>
            </a:fld>
            <a:endParaRPr lang="fr-FR" sz="1200" b="0" strike="noStrike" spc="-1">
              <a:latin typeface="Times New Roman"/>
            </a:endParaRPr>
          </a:p>
        </p:txBody>
      </p:sp>
      <p:sp>
        <p:nvSpPr>
          <p:cNvPr id="630"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noRot="1" noChangeAspect="1"/>
          </p:cNvSpPr>
          <p:nvPr>
            <p:ph type="sldImg"/>
          </p:nvPr>
        </p:nvSpPr>
        <p:spPr>
          <a:xfrm>
            <a:off x="1165320" y="1239840"/>
            <a:ext cx="4466880" cy="3350880"/>
          </a:xfrm>
          <a:prstGeom prst="rect">
            <a:avLst/>
          </a:prstGeom>
        </p:spPr>
      </p:sp>
      <p:sp>
        <p:nvSpPr>
          <p:cNvPr id="632"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dirty="0">
                <a:latin typeface="Arial"/>
              </a:rPr>
              <a:t>La phase 3, phase d’engagement volontaire, non obligatoire, d’une période d’engagement d’une durée au moins égale à 3 mois, liée, par exemple : </a:t>
            </a:r>
          </a:p>
          <a:p>
            <a:pPr marL="171360" indent="-171000">
              <a:lnSpc>
                <a:spcPct val="100000"/>
              </a:lnSpc>
              <a:buClr>
                <a:srgbClr val="000000"/>
              </a:buClr>
              <a:buFont typeface="Arial"/>
              <a:buChar char="•"/>
            </a:pPr>
            <a:r>
              <a:rPr lang="fr-FR" sz="2000" b="0" strike="noStrike" spc="-1" dirty="0">
                <a:solidFill>
                  <a:srgbClr val="000000"/>
                </a:solidFill>
                <a:latin typeface="Arial"/>
              </a:rPr>
              <a:t>à la défense et à la sécurité : engagement volontaire dans les armées, la police, la gendarmerie, les pompiers, la sécurité́ civile, les réserves opérationnelles</a:t>
            </a:r>
            <a:endParaRPr lang="fr-FR" sz="2000" b="0" strike="noStrike" spc="-1" dirty="0">
              <a:latin typeface="Arial"/>
            </a:endParaRPr>
          </a:p>
          <a:p>
            <a:pPr marL="171360" indent="-171000">
              <a:lnSpc>
                <a:spcPct val="100000"/>
              </a:lnSpc>
              <a:buClr>
                <a:srgbClr val="000000"/>
              </a:buClr>
              <a:buFont typeface="Arial"/>
              <a:buChar char="•"/>
            </a:pPr>
            <a:r>
              <a:rPr lang="fr-FR" sz="2800" b="0" strike="noStrike" spc="-1" dirty="0">
                <a:solidFill>
                  <a:srgbClr val="000000"/>
                </a:solidFill>
                <a:latin typeface="Arial"/>
              </a:rPr>
              <a:t>Sous forme d’engagement bénévole, de mission de service civique en France ou à l’étranger, ou sous d’autres formes d’engagement volontaire (réserve de la gendarmerie…)</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sp>
        <p:nvSpPr>
          <p:cNvPr id="633" name="TextShape 3"/>
          <p:cNvSpPr txBox="1"/>
          <p:nvPr/>
        </p:nvSpPr>
        <p:spPr>
          <a:xfrm>
            <a:off x="3849840" y="9428760"/>
            <a:ext cx="2945880" cy="497520"/>
          </a:xfrm>
          <a:prstGeom prst="rect">
            <a:avLst/>
          </a:prstGeom>
          <a:noFill/>
          <a:ln>
            <a:noFill/>
          </a:ln>
        </p:spPr>
        <p:txBody>
          <a:bodyPr anchor="b"/>
          <a:lstStyle/>
          <a:p>
            <a:pPr algn="r">
              <a:lnSpc>
                <a:spcPct val="100000"/>
              </a:lnSpc>
            </a:pPr>
            <a:fld id="{F9322B0C-9A05-435B-BB90-AFF929C48981}" type="slidenum">
              <a:rPr lang="fr-FR" sz="1200" b="0" strike="noStrike" spc="-1">
                <a:solidFill>
                  <a:srgbClr val="000000"/>
                </a:solidFill>
                <a:latin typeface="+mn-lt"/>
                <a:ea typeface="+mn-ea"/>
              </a:rPr>
              <a:t>24</a:t>
            </a:fld>
            <a:endParaRPr lang="fr-FR" sz="1200" b="0" strike="noStrike" spc="-1">
              <a:latin typeface="Times New Roman"/>
            </a:endParaRPr>
          </a:p>
        </p:txBody>
      </p:sp>
      <p:sp>
        <p:nvSpPr>
          <p:cNvPr id="634"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noRot="1" noChangeAspect="1"/>
          </p:cNvSpPr>
          <p:nvPr>
            <p:ph type="sldImg"/>
          </p:nvPr>
        </p:nvSpPr>
        <p:spPr>
          <a:xfrm>
            <a:off x="1165320" y="1239840"/>
            <a:ext cx="4466880" cy="3350880"/>
          </a:xfrm>
          <a:prstGeom prst="rect">
            <a:avLst/>
          </a:prstGeom>
        </p:spPr>
      </p:sp>
      <p:sp>
        <p:nvSpPr>
          <p:cNvPr id="636" name="PlaceHolder 2"/>
          <p:cNvSpPr>
            <a:spLocks noGrp="1"/>
          </p:cNvSpPr>
          <p:nvPr>
            <p:ph type="body"/>
          </p:nvPr>
        </p:nvSpPr>
        <p:spPr>
          <a:xfrm>
            <a:off x="679320" y="4777200"/>
            <a:ext cx="5438520" cy="3908520"/>
          </a:xfrm>
          <a:prstGeom prst="rect">
            <a:avLst/>
          </a:prstGeom>
        </p:spPr>
        <p:txBody>
          <a:bodyPr/>
          <a:lstStyle/>
          <a:p>
            <a:endParaRPr lang="fr-FR" sz="2000" b="0" strike="noStrike" spc="-1" dirty="0">
              <a:latin typeface="Arial"/>
            </a:endParaRPr>
          </a:p>
        </p:txBody>
      </p:sp>
      <p:sp>
        <p:nvSpPr>
          <p:cNvPr id="637" name="TextShape 3"/>
          <p:cNvSpPr txBox="1"/>
          <p:nvPr/>
        </p:nvSpPr>
        <p:spPr>
          <a:xfrm>
            <a:off x="3849840" y="9428760"/>
            <a:ext cx="2945880" cy="497520"/>
          </a:xfrm>
          <a:prstGeom prst="rect">
            <a:avLst/>
          </a:prstGeom>
          <a:noFill/>
          <a:ln>
            <a:noFill/>
          </a:ln>
        </p:spPr>
        <p:txBody>
          <a:bodyPr anchor="b"/>
          <a:lstStyle/>
          <a:p>
            <a:pPr algn="r">
              <a:lnSpc>
                <a:spcPct val="100000"/>
              </a:lnSpc>
            </a:pPr>
            <a:fld id="{CC6F17F8-1C5C-4DC0-8FF0-F30B08719E67}" type="slidenum">
              <a:rPr lang="fr-FR" sz="1200" b="0" strike="noStrike" spc="-1">
                <a:solidFill>
                  <a:srgbClr val="000000"/>
                </a:solidFill>
                <a:latin typeface="+mn-lt"/>
                <a:ea typeface="+mn-ea"/>
              </a:rPr>
              <a:t>25</a:t>
            </a:fld>
            <a:endParaRPr lang="fr-FR" sz="1200" b="0" strike="noStrike" spc="-1">
              <a:latin typeface="Times New Roman"/>
            </a:endParaRPr>
          </a:p>
        </p:txBody>
      </p:sp>
      <p:sp>
        <p:nvSpPr>
          <p:cNvPr id="638"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165320" y="1239840"/>
            <a:ext cx="4466880" cy="3350880"/>
          </a:xfrm>
          <a:prstGeom prst="rect">
            <a:avLst/>
          </a:prstGeom>
        </p:spPr>
      </p:sp>
      <p:sp>
        <p:nvSpPr>
          <p:cNvPr id="640"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41" name="TextShape 3"/>
          <p:cNvSpPr txBox="1"/>
          <p:nvPr/>
        </p:nvSpPr>
        <p:spPr>
          <a:xfrm>
            <a:off x="3849840" y="9428760"/>
            <a:ext cx="2945880" cy="497520"/>
          </a:xfrm>
          <a:prstGeom prst="rect">
            <a:avLst/>
          </a:prstGeom>
          <a:noFill/>
          <a:ln>
            <a:noFill/>
          </a:ln>
        </p:spPr>
        <p:txBody>
          <a:bodyPr anchor="b"/>
          <a:lstStyle/>
          <a:p>
            <a:pPr algn="r">
              <a:lnSpc>
                <a:spcPct val="100000"/>
              </a:lnSpc>
            </a:pPr>
            <a:fld id="{E05A0E1E-97CB-4BCF-A0A3-B02B2DE2FBBF}" type="slidenum">
              <a:rPr lang="fr-FR" sz="1200" b="0" strike="noStrike" spc="-1">
                <a:solidFill>
                  <a:srgbClr val="000000"/>
                </a:solidFill>
                <a:latin typeface="+mn-lt"/>
                <a:ea typeface="+mn-ea"/>
              </a:rPr>
              <a:t>26</a:t>
            </a:fld>
            <a:endParaRPr lang="fr-FR" sz="1200" b="0" strike="noStrike" spc="-1">
              <a:latin typeface="Times New Roman"/>
            </a:endParaRPr>
          </a:p>
        </p:txBody>
      </p:sp>
      <p:sp>
        <p:nvSpPr>
          <p:cNvPr id="64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noRot="1" noChangeAspect="1"/>
          </p:cNvSpPr>
          <p:nvPr>
            <p:ph type="sldImg"/>
          </p:nvPr>
        </p:nvSpPr>
        <p:spPr>
          <a:xfrm>
            <a:off x="1165320" y="1239840"/>
            <a:ext cx="4466880" cy="3350880"/>
          </a:xfrm>
          <a:prstGeom prst="rect">
            <a:avLst/>
          </a:prstGeom>
        </p:spPr>
      </p:sp>
      <p:sp>
        <p:nvSpPr>
          <p:cNvPr id="644"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45" name="TextShape 3"/>
          <p:cNvSpPr txBox="1"/>
          <p:nvPr/>
        </p:nvSpPr>
        <p:spPr>
          <a:xfrm>
            <a:off x="3849840" y="9428760"/>
            <a:ext cx="2945880" cy="497520"/>
          </a:xfrm>
          <a:prstGeom prst="rect">
            <a:avLst/>
          </a:prstGeom>
          <a:noFill/>
          <a:ln>
            <a:noFill/>
          </a:ln>
        </p:spPr>
        <p:txBody>
          <a:bodyPr anchor="b"/>
          <a:lstStyle/>
          <a:p>
            <a:pPr algn="r">
              <a:lnSpc>
                <a:spcPct val="100000"/>
              </a:lnSpc>
            </a:pPr>
            <a:fld id="{0C4441FD-32AE-4D64-8047-14E41DB706EE}" type="slidenum">
              <a:rPr lang="fr-FR" sz="1200" b="0" strike="noStrike" spc="-1">
                <a:solidFill>
                  <a:srgbClr val="000000"/>
                </a:solidFill>
                <a:latin typeface="+mn-lt"/>
                <a:ea typeface="+mn-ea"/>
              </a:rPr>
              <a:t>27</a:t>
            </a:fld>
            <a:endParaRPr lang="fr-FR" sz="1200" b="0" strike="noStrike" spc="-1">
              <a:latin typeface="Times New Roman"/>
            </a:endParaRPr>
          </a:p>
        </p:txBody>
      </p:sp>
      <p:sp>
        <p:nvSpPr>
          <p:cNvPr id="646"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1"/>
          <p:cNvSpPr>
            <a:spLocks noGrp="1" noRot="1" noChangeAspect="1"/>
          </p:cNvSpPr>
          <p:nvPr>
            <p:ph type="sldImg"/>
          </p:nvPr>
        </p:nvSpPr>
        <p:spPr>
          <a:xfrm>
            <a:off x="1165320" y="1239840"/>
            <a:ext cx="4466880" cy="3350880"/>
          </a:xfrm>
          <a:prstGeom prst="rect">
            <a:avLst/>
          </a:prstGeom>
        </p:spPr>
      </p:sp>
      <p:sp>
        <p:nvSpPr>
          <p:cNvPr id="648"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a:latin typeface="Arial"/>
              </a:rPr>
              <a:t>La plate forme départementale recensera toutes les inscriptions qui seront soit validées directement soit en attente de correction si des pièces sont manquantes ou incomplètes.</a:t>
            </a:r>
          </a:p>
        </p:txBody>
      </p:sp>
      <p:sp>
        <p:nvSpPr>
          <p:cNvPr id="649" name="TextShape 3"/>
          <p:cNvSpPr txBox="1"/>
          <p:nvPr/>
        </p:nvSpPr>
        <p:spPr>
          <a:xfrm>
            <a:off x="3849840" y="9428760"/>
            <a:ext cx="2945880" cy="497520"/>
          </a:xfrm>
          <a:prstGeom prst="rect">
            <a:avLst/>
          </a:prstGeom>
          <a:noFill/>
          <a:ln>
            <a:noFill/>
          </a:ln>
        </p:spPr>
        <p:txBody>
          <a:bodyPr anchor="b"/>
          <a:lstStyle/>
          <a:p>
            <a:pPr algn="r">
              <a:lnSpc>
                <a:spcPct val="100000"/>
              </a:lnSpc>
            </a:pPr>
            <a:fld id="{78856893-75B8-4E4C-A925-458CF994529D}" type="slidenum">
              <a:rPr lang="fr-FR" sz="1200" b="0" strike="noStrike" spc="-1">
                <a:solidFill>
                  <a:srgbClr val="000000"/>
                </a:solidFill>
                <a:latin typeface="+mn-lt"/>
                <a:ea typeface="+mn-ea"/>
              </a:rPr>
              <a:t>28</a:t>
            </a:fld>
            <a:endParaRPr lang="fr-FR" sz="1200" b="0" strike="noStrike" spc="-1">
              <a:latin typeface="Times New Roman"/>
            </a:endParaRPr>
          </a:p>
        </p:txBody>
      </p:sp>
      <p:sp>
        <p:nvSpPr>
          <p:cNvPr id="650"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1"/>
          <p:cNvSpPr>
            <a:spLocks noGrp="1" noRot="1" noChangeAspect="1"/>
          </p:cNvSpPr>
          <p:nvPr>
            <p:ph type="sldImg"/>
          </p:nvPr>
        </p:nvSpPr>
        <p:spPr>
          <a:xfrm>
            <a:off x="1165320" y="1239840"/>
            <a:ext cx="4466880" cy="3350880"/>
          </a:xfrm>
          <a:prstGeom prst="rect">
            <a:avLst/>
          </a:prstGeom>
        </p:spPr>
      </p:sp>
      <p:sp>
        <p:nvSpPr>
          <p:cNvPr id="652"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53" name="TextShape 3"/>
          <p:cNvSpPr txBox="1"/>
          <p:nvPr/>
        </p:nvSpPr>
        <p:spPr>
          <a:xfrm>
            <a:off x="3849840" y="9428760"/>
            <a:ext cx="2945880" cy="497520"/>
          </a:xfrm>
          <a:prstGeom prst="rect">
            <a:avLst/>
          </a:prstGeom>
          <a:noFill/>
          <a:ln>
            <a:noFill/>
          </a:ln>
        </p:spPr>
        <p:txBody>
          <a:bodyPr anchor="b"/>
          <a:lstStyle/>
          <a:p>
            <a:pPr algn="r">
              <a:lnSpc>
                <a:spcPct val="100000"/>
              </a:lnSpc>
            </a:pPr>
            <a:fld id="{54FF980D-31D8-41E0-82DF-015B16027C48}" type="slidenum">
              <a:rPr lang="fr-FR" sz="1200" b="0" strike="noStrike" spc="-1">
                <a:solidFill>
                  <a:srgbClr val="000000"/>
                </a:solidFill>
                <a:latin typeface="+mn-lt"/>
                <a:ea typeface="+mn-ea"/>
              </a:rPr>
              <a:t>29</a:t>
            </a:fld>
            <a:endParaRPr lang="fr-FR" sz="1200" b="0" strike="noStrike" spc="-1">
              <a:latin typeface="Times New Roman"/>
            </a:endParaRPr>
          </a:p>
        </p:txBody>
      </p:sp>
      <p:sp>
        <p:nvSpPr>
          <p:cNvPr id="654"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1165320" y="1239840"/>
            <a:ext cx="4466880" cy="3350880"/>
          </a:xfrm>
          <a:prstGeom prst="rect">
            <a:avLst/>
          </a:prstGeom>
        </p:spPr>
      </p:sp>
      <p:sp>
        <p:nvSpPr>
          <p:cNvPr id="548"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a:latin typeface="Arial"/>
              </a:rPr>
              <a:t>Le SNU est un projet d’émancipation et de responsabilisation des jeunes, complémentaire de l’instruction obligatoire. Le modèle souhaité pour le SNU n’est ni celui d’un service militaire, dont il n’a pas la finalité opérationnelle, ni celui d’un séjour de vacances. Le stage de cohésion vise à éduquer et à former, dans une rencontre permanente avec des figures d’autorité et d’exigence, pour fonder l’émancipation des appelés.</a:t>
            </a:r>
          </a:p>
        </p:txBody>
      </p:sp>
      <p:sp>
        <p:nvSpPr>
          <p:cNvPr id="549" name="TextShape 3"/>
          <p:cNvSpPr txBox="1"/>
          <p:nvPr/>
        </p:nvSpPr>
        <p:spPr>
          <a:xfrm>
            <a:off x="3849840" y="9428760"/>
            <a:ext cx="2945880" cy="497520"/>
          </a:xfrm>
          <a:prstGeom prst="rect">
            <a:avLst/>
          </a:prstGeom>
          <a:noFill/>
          <a:ln>
            <a:noFill/>
          </a:ln>
        </p:spPr>
        <p:txBody>
          <a:bodyPr anchor="b"/>
          <a:lstStyle/>
          <a:p>
            <a:pPr algn="r">
              <a:lnSpc>
                <a:spcPct val="100000"/>
              </a:lnSpc>
            </a:pPr>
            <a:fld id="{076DC1CC-C36A-4B7E-A14B-192693C8A683}" type="slidenum">
              <a:rPr lang="fr-FR" sz="1200" b="0" strike="noStrike" spc="-1">
                <a:solidFill>
                  <a:srgbClr val="000000"/>
                </a:solidFill>
                <a:latin typeface="+mn-lt"/>
                <a:ea typeface="+mn-ea"/>
              </a:rPr>
              <a:t>3</a:t>
            </a:fld>
            <a:endParaRPr lang="fr-FR" sz="1200" b="0" strike="noStrike" spc="-1">
              <a:latin typeface="Times New Roman"/>
            </a:endParaRPr>
          </a:p>
        </p:txBody>
      </p:sp>
      <p:sp>
        <p:nvSpPr>
          <p:cNvPr id="550"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PlaceHolder 1"/>
          <p:cNvSpPr>
            <a:spLocks noGrp="1" noRot="1" noChangeAspect="1"/>
          </p:cNvSpPr>
          <p:nvPr>
            <p:ph type="sldImg"/>
          </p:nvPr>
        </p:nvSpPr>
        <p:spPr>
          <a:xfrm>
            <a:off x="1165320" y="1239840"/>
            <a:ext cx="4466880" cy="3350880"/>
          </a:xfrm>
          <a:prstGeom prst="rect">
            <a:avLst/>
          </a:prstGeom>
        </p:spPr>
      </p:sp>
      <p:sp>
        <p:nvSpPr>
          <p:cNvPr id="656" name="PlaceHolder 2"/>
          <p:cNvSpPr>
            <a:spLocks noGrp="1"/>
          </p:cNvSpPr>
          <p:nvPr>
            <p:ph type="body"/>
          </p:nvPr>
        </p:nvSpPr>
        <p:spPr>
          <a:xfrm>
            <a:off x="679320" y="4777200"/>
            <a:ext cx="5438520" cy="3908520"/>
          </a:xfrm>
          <a:prstGeom prst="rect">
            <a:avLst/>
          </a:prstGeom>
        </p:spPr>
        <p:txBody>
          <a:bodyPr/>
          <a:lstStyle/>
          <a:p>
            <a:endParaRPr lang="fr-FR" sz="2000" b="0" strike="noStrike" spc="-1">
              <a:latin typeface="Arial"/>
            </a:endParaRPr>
          </a:p>
        </p:txBody>
      </p:sp>
      <p:sp>
        <p:nvSpPr>
          <p:cNvPr id="657" name="TextShape 3"/>
          <p:cNvSpPr txBox="1"/>
          <p:nvPr/>
        </p:nvSpPr>
        <p:spPr>
          <a:xfrm>
            <a:off x="3849840" y="9428760"/>
            <a:ext cx="2945880" cy="497520"/>
          </a:xfrm>
          <a:prstGeom prst="rect">
            <a:avLst/>
          </a:prstGeom>
          <a:noFill/>
          <a:ln>
            <a:noFill/>
          </a:ln>
        </p:spPr>
        <p:txBody>
          <a:bodyPr anchor="b"/>
          <a:lstStyle/>
          <a:p>
            <a:pPr algn="r">
              <a:lnSpc>
                <a:spcPct val="100000"/>
              </a:lnSpc>
            </a:pPr>
            <a:fld id="{D374A44F-DB13-45F5-982F-E22E73EA63E1}" type="slidenum">
              <a:rPr lang="fr-FR" sz="1200" b="0" strike="noStrike" spc="-1">
                <a:solidFill>
                  <a:srgbClr val="000000"/>
                </a:solidFill>
                <a:latin typeface="+mn-lt"/>
                <a:ea typeface="+mn-ea"/>
              </a:rPr>
              <a:t>30</a:t>
            </a:fld>
            <a:endParaRPr lang="fr-FR" sz="1200" b="0" strike="noStrike" spc="-1">
              <a:latin typeface="Times New Roman"/>
            </a:endParaRPr>
          </a:p>
        </p:txBody>
      </p:sp>
      <p:sp>
        <p:nvSpPr>
          <p:cNvPr id="658"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PlaceHolder 1"/>
          <p:cNvSpPr>
            <a:spLocks noGrp="1" noRot="1" noChangeAspect="1"/>
          </p:cNvSpPr>
          <p:nvPr>
            <p:ph type="sldImg"/>
          </p:nvPr>
        </p:nvSpPr>
        <p:spPr>
          <a:xfrm>
            <a:off x="1165320" y="1239840"/>
            <a:ext cx="4466880" cy="3350880"/>
          </a:xfrm>
          <a:prstGeom prst="rect">
            <a:avLst/>
          </a:prstGeom>
        </p:spPr>
      </p:sp>
      <p:sp>
        <p:nvSpPr>
          <p:cNvPr id="660"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endParaRPr lang="fr-FR" sz="2000" b="0" strike="noStrike" spc="-1" dirty="0">
              <a:latin typeface="Arial"/>
            </a:endParaRPr>
          </a:p>
        </p:txBody>
      </p:sp>
      <p:sp>
        <p:nvSpPr>
          <p:cNvPr id="661" name="TextShape 3"/>
          <p:cNvSpPr txBox="1"/>
          <p:nvPr/>
        </p:nvSpPr>
        <p:spPr>
          <a:xfrm>
            <a:off x="3849840" y="9428760"/>
            <a:ext cx="2945880" cy="497520"/>
          </a:xfrm>
          <a:prstGeom prst="rect">
            <a:avLst/>
          </a:prstGeom>
          <a:noFill/>
          <a:ln>
            <a:noFill/>
          </a:ln>
        </p:spPr>
        <p:txBody>
          <a:bodyPr anchor="b"/>
          <a:lstStyle/>
          <a:p>
            <a:pPr algn="r">
              <a:lnSpc>
                <a:spcPct val="100000"/>
              </a:lnSpc>
            </a:pPr>
            <a:fld id="{BA005BEB-6110-4286-A480-DC618609A128}" type="slidenum">
              <a:rPr lang="fr-FR" sz="1200" b="0" strike="noStrike" spc="-1">
                <a:solidFill>
                  <a:srgbClr val="000000"/>
                </a:solidFill>
                <a:latin typeface="+mn-lt"/>
                <a:ea typeface="+mn-ea"/>
              </a:rPr>
              <a:t>31</a:t>
            </a:fld>
            <a:endParaRPr lang="fr-FR" sz="1200" b="0" strike="noStrike" spc="-1">
              <a:latin typeface="Times New Roman"/>
            </a:endParaRPr>
          </a:p>
        </p:txBody>
      </p:sp>
      <p:sp>
        <p:nvSpPr>
          <p:cNvPr id="66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PlaceHolder 1"/>
          <p:cNvSpPr>
            <a:spLocks noGrp="1" noRot="1" noChangeAspect="1"/>
          </p:cNvSpPr>
          <p:nvPr>
            <p:ph type="sldImg"/>
          </p:nvPr>
        </p:nvSpPr>
        <p:spPr>
          <a:xfrm>
            <a:off x="1165320" y="1239840"/>
            <a:ext cx="4466880" cy="3350880"/>
          </a:xfrm>
          <a:prstGeom prst="rect">
            <a:avLst/>
          </a:prstGeom>
        </p:spPr>
      </p:sp>
      <p:sp>
        <p:nvSpPr>
          <p:cNvPr id="552"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dirty="0">
                <a:latin typeface="Arial"/>
              </a:rPr>
              <a:t>Autour de 3 grands objectifs, la cohésion sociale et territoriale, la prise de conscience, par chaque génération, des enjeux de la défense et de la sécurité nationale, le SNU a été créé pour favoriser le brassage social et territorial, permettre à chaque jeune volontaire d’être acteur de sa citoyenneté. L’enjeu est de construire un projet de société qui vise à la transformer en impliquant les jeunes générations qui seront à la fois bénéficiaires et, acteurs de leurs parcours. Pour se faire, une large place sera accordée à des activités innovantes, en leur permettant d’être acteur de leur SNU et de développer de nouvelles compétences complémentaires à celles développer antérieurement dans la cadre de leur parcours scolaire.  </a:t>
            </a:r>
          </a:p>
        </p:txBody>
      </p:sp>
      <p:sp>
        <p:nvSpPr>
          <p:cNvPr id="553" name="TextShape 3"/>
          <p:cNvSpPr txBox="1"/>
          <p:nvPr/>
        </p:nvSpPr>
        <p:spPr>
          <a:xfrm>
            <a:off x="3849840" y="9428760"/>
            <a:ext cx="2945880" cy="497520"/>
          </a:xfrm>
          <a:prstGeom prst="rect">
            <a:avLst/>
          </a:prstGeom>
          <a:noFill/>
          <a:ln>
            <a:noFill/>
          </a:ln>
        </p:spPr>
        <p:txBody>
          <a:bodyPr anchor="b"/>
          <a:lstStyle/>
          <a:p>
            <a:pPr algn="r">
              <a:lnSpc>
                <a:spcPct val="100000"/>
              </a:lnSpc>
            </a:pPr>
            <a:fld id="{F10C35CD-274B-485F-9D1C-B367B235DF04}" type="slidenum">
              <a:rPr lang="fr-FR" sz="1200" b="0" strike="noStrike" spc="-1">
                <a:solidFill>
                  <a:srgbClr val="000000"/>
                </a:solidFill>
                <a:latin typeface="+mn-lt"/>
                <a:ea typeface="+mn-ea"/>
              </a:rPr>
              <a:t>4</a:t>
            </a:fld>
            <a:endParaRPr lang="fr-FR" sz="1200" b="0" strike="noStrike" spc="-1">
              <a:latin typeface="Times New Roman"/>
            </a:endParaRPr>
          </a:p>
        </p:txBody>
      </p:sp>
      <p:sp>
        <p:nvSpPr>
          <p:cNvPr id="554"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PlaceHolder 1"/>
          <p:cNvSpPr>
            <a:spLocks noGrp="1" noRot="1" noChangeAspect="1"/>
          </p:cNvSpPr>
          <p:nvPr>
            <p:ph type="sldImg"/>
          </p:nvPr>
        </p:nvSpPr>
        <p:spPr>
          <a:xfrm>
            <a:off x="1165320" y="1239840"/>
            <a:ext cx="4466880" cy="3350880"/>
          </a:xfrm>
          <a:prstGeom prst="rect">
            <a:avLst/>
          </a:prstGeom>
        </p:spPr>
      </p:sp>
      <p:sp>
        <p:nvSpPr>
          <p:cNvPr id="556"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r>
              <a:rPr lang="fr-FR" sz="2000" b="0" strike="noStrike" spc="-1" dirty="0">
                <a:latin typeface="Arial"/>
              </a:rPr>
              <a:t>Le SNU est un projet d’émancipation et de responsabilisation des jeunes, complémentaire de l’instruction obligatoire. Le modèle souhaité pour le SNU n’est ni celui d’un service militaire, dont il n’a pas la finalité opérationnelle, ni celui d’un séjour de vacances. Le stage de cohésion vise à éduquer et à former, dans une rencontre permanente avec des figures d’autorité et d’exigence, pour fonder l’émancipation des appelés.</a:t>
            </a:r>
          </a:p>
        </p:txBody>
      </p:sp>
      <p:sp>
        <p:nvSpPr>
          <p:cNvPr id="557" name="TextShape 3"/>
          <p:cNvSpPr txBox="1"/>
          <p:nvPr/>
        </p:nvSpPr>
        <p:spPr>
          <a:xfrm>
            <a:off x="3849840" y="9428760"/>
            <a:ext cx="2945880" cy="497520"/>
          </a:xfrm>
          <a:prstGeom prst="rect">
            <a:avLst/>
          </a:prstGeom>
          <a:noFill/>
          <a:ln>
            <a:noFill/>
          </a:ln>
        </p:spPr>
        <p:txBody>
          <a:bodyPr anchor="b"/>
          <a:lstStyle/>
          <a:p>
            <a:pPr algn="r">
              <a:lnSpc>
                <a:spcPct val="100000"/>
              </a:lnSpc>
            </a:pPr>
            <a:fld id="{5F9BE766-8B9E-4262-9BF6-281D16A15166}" type="slidenum">
              <a:rPr lang="fr-FR" sz="1200" b="0" strike="noStrike" spc="-1">
                <a:solidFill>
                  <a:srgbClr val="000000"/>
                </a:solidFill>
                <a:latin typeface="+mn-lt"/>
                <a:ea typeface="+mn-ea"/>
              </a:rPr>
              <a:t>5</a:t>
            </a:fld>
            <a:endParaRPr lang="fr-FR" sz="1200" b="0" strike="noStrike" spc="-1">
              <a:latin typeface="Times New Roman"/>
            </a:endParaRPr>
          </a:p>
        </p:txBody>
      </p:sp>
      <p:sp>
        <p:nvSpPr>
          <p:cNvPr id="558"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noRot="1" noChangeAspect="1"/>
          </p:cNvSpPr>
          <p:nvPr>
            <p:ph type="sldImg"/>
          </p:nvPr>
        </p:nvSpPr>
        <p:spPr>
          <a:xfrm>
            <a:off x="1165320" y="1239840"/>
            <a:ext cx="4466880" cy="3350880"/>
          </a:xfrm>
          <a:prstGeom prst="rect">
            <a:avLst/>
          </a:prstGeom>
        </p:spPr>
      </p:sp>
      <p:sp>
        <p:nvSpPr>
          <p:cNvPr id="560" name="PlaceHolder 2"/>
          <p:cNvSpPr>
            <a:spLocks noGrp="1"/>
          </p:cNvSpPr>
          <p:nvPr>
            <p:ph type="body"/>
          </p:nvPr>
        </p:nvSpPr>
        <p:spPr>
          <a:xfrm>
            <a:off x="679320" y="4777200"/>
            <a:ext cx="5438520" cy="3908520"/>
          </a:xfrm>
          <a:prstGeom prst="rect">
            <a:avLst/>
          </a:prstGeom>
        </p:spPr>
        <p:txBody>
          <a:bodyPr/>
          <a:lstStyle/>
          <a:p>
            <a:endParaRPr lang="fr-FR" sz="2000" b="0" strike="noStrike" spc="-1" dirty="0">
              <a:latin typeface="Arial"/>
            </a:endParaRPr>
          </a:p>
        </p:txBody>
      </p:sp>
      <p:sp>
        <p:nvSpPr>
          <p:cNvPr id="561" name="TextShape 3"/>
          <p:cNvSpPr txBox="1"/>
          <p:nvPr/>
        </p:nvSpPr>
        <p:spPr>
          <a:xfrm>
            <a:off x="3849840" y="9428760"/>
            <a:ext cx="2945880" cy="497520"/>
          </a:xfrm>
          <a:prstGeom prst="rect">
            <a:avLst/>
          </a:prstGeom>
          <a:noFill/>
          <a:ln>
            <a:noFill/>
          </a:ln>
        </p:spPr>
        <p:txBody>
          <a:bodyPr anchor="b"/>
          <a:lstStyle/>
          <a:p>
            <a:pPr algn="r">
              <a:lnSpc>
                <a:spcPct val="100000"/>
              </a:lnSpc>
            </a:pPr>
            <a:fld id="{1327AB29-52F7-4E7F-BEAF-F9DDCF623C0E}" type="slidenum">
              <a:rPr lang="fr-FR" sz="1200" b="0" strike="noStrike" spc="-1">
                <a:solidFill>
                  <a:srgbClr val="000000"/>
                </a:solidFill>
                <a:latin typeface="+mn-lt"/>
                <a:ea typeface="+mn-ea"/>
              </a:rPr>
              <a:t>6</a:t>
            </a:fld>
            <a:endParaRPr lang="fr-FR" sz="1200" b="0" strike="noStrike" spc="-1">
              <a:latin typeface="Times New Roman"/>
            </a:endParaRPr>
          </a:p>
        </p:txBody>
      </p:sp>
      <p:sp>
        <p:nvSpPr>
          <p:cNvPr id="562"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noRot="1" noChangeAspect="1"/>
          </p:cNvSpPr>
          <p:nvPr>
            <p:ph type="sldImg"/>
          </p:nvPr>
        </p:nvSpPr>
        <p:spPr>
          <a:xfrm>
            <a:off x="1165320" y="1239840"/>
            <a:ext cx="4466880" cy="3350880"/>
          </a:xfrm>
          <a:prstGeom prst="rect">
            <a:avLst/>
          </a:prstGeom>
        </p:spPr>
      </p:sp>
      <p:sp>
        <p:nvSpPr>
          <p:cNvPr id="564" name="PlaceHolder 2"/>
          <p:cNvSpPr>
            <a:spLocks noGrp="1"/>
          </p:cNvSpPr>
          <p:nvPr>
            <p:ph type="body"/>
          </p:nvPr>
        </p:nvSpPr>
        <p:spPr>
          <a:xfrm>
            <a:off x="679320" y="4777200"/>
            <a:ext cx="5438520" cy="3908520"/>
          </a:xfrm>
          <a:prstGeom prst="rect">
            <a:avLst/>
          </a:prstGeom>
        </p:spPr>
        <p:txBody>
          <a:bodyPr/>
          <a:lstStyle/>
          <a:p>
            <a:pPr marL="171360" indent="-171000">
              <a:lnSpc>
                <a:spcPct val="100000"/>
              </a:lnSpc>
              <a:buClr>
                <a:srgbClr val="000000"/>
              </a:buClr>
              <a:buFont typeface="Arial"/>
              <a:buChar char="•"/>
            </a:pPr>
            <a:r>
              <a:rPr lang="fr-FR" sz="2000" b="0" strike="noStrike" spc="-1" dirty="0">
                <a:latin typeface="Arial"/>
              </a:rPr>
              <a:t>13 départements préfigurateurs dont le département de l’Eure pour l’Académie Normandie en 2018-2019.</a:t>
            </a:r>
          </a:p>
          <a:p>
            <a:pPr marL="171360" indent="-171000">
              <a:lnSpc>
                <a:spcPct val="100000"/>
              </a:lnSpc>
              <a:buClr>
                <a:srgbClr val="000000"/>
              </a:buClr>
              <a:buFont typeface="Arial"/>
              <a:buChar char="•"/>
            </a:pPr>
            <a:r>
              <a:rPr lang="fr-FR" sz="2000" b="0" strike="noStrike" spc="-1" dirty="0">
                <a:latin typeface="Arial"/>
              </a:rPr>
              <a:t>En 2019-2020, tous les départements sont concernés et doivent proposer un schéma d’accueil du SNU pour des jeunes volontaires originaires de 15 départements</a:t>
            </a: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p:txBody>
      </p:sp>
      <p:sp>
        <p:nvSpPr>
          <p:cNvPr id="565" name="TextShape 3"/>
          <p:cNvSpPr txBox="1"/>
          <p:nvPr/>
        </p:nvSpPr>
        <p:spPr>
          <a:xfrm>
            <a:off x="3849840" y="9428760"/>
            <a:ext cx="2945880" cy="497520"/>
          </a:xfrm>
          <a:prstGeom prst="rect">
            <a:avLst/>
          </a:prstGeom>
          <a:noFill/>
          <a:ln>
            <a:noFill/>
          </a:ln>
        </p:spPr>
        <p:txBody>
          <a:bodyPr anchor="b"/>
          <a:lstStyle/>
          <a:p>
            <a:pPr algn="r">
              <a:lnSpc>
                <a:spcPct val="100000"/>
              </a:lnSpc>
            </a:pPr>
            <a:fld id="{746F9816-1C74-41D9-8CA7-82F3DAFC8160}" type="slidenum">
              <a:rPr lang="fr-FR" sz="1200" b="0" strike="noStrike" spc="-1">
                <a:solidFill>
                  <a:srgbClr val="000000"/>
                </a:solidFill>
                <a:latin typeface="+mn-lt"/>
                <a:ea typeface="+mn-ea"/>
              </a:rPr>
              <a:t>7</a:t>
            </a:fld>
            <a:endParaRPr lang="fr-FR" sz="1200" b="0" strike="noStrike" spc="-1">
              <a:latin typeface="Times New Roman"/>
            </a:endParaRPr>
          </a:p>
        </p:txBody>
      </p:sp>
      <p:sp>
        <p:nvSpPr>
          <p:cNvPr id="566"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noRot="1" noChangeAspect="1"/>
          </p:cNvSpPr>
          <p:nvPr>
            <p:ph type="sldImg"/>
          </p:nvPr>
        </p:nvSpPr>
        <p:spPr>
          <a:xfrm>
            <a:off x="1165320" y="1239840"/>
            <a:ext cx="4466880" cy="3350880"/>
          </a:xfrm>
          <a:prstGeom prst="rect">
            <a:avLst/>
          </a:prstGeom>
        </p:spPr>
      </p:sp>
      <p:sp>
        <p:nvSpPr>
          <p:cNvPr id="568" name="PlaceHolder 2"/>
          <p:cNvSpPr>
            <a:spLocks noGrp="1"/>
          </p:cNvSpPr>
          <p:nvPr>
            <p:ph type="body"/>
          </p:nvPr>
        </p:nvSpPr>
        <p:spPr>
          <a:xfrm>
            <a:off x="679320" y="4777200"/>
            <a:ext cx="5438520" cy="3908520"/>
          </a:xfrm>
          <a:prstGeom prst="rect">
            <a:avLst/>
          </a:prstGeom>
        </p:spPr>
        <p:txBody>
          <a:bodyPr/>
          <a:lstStyle/>
          <a:p>
            <a:pPr marL="216000" indent="-216000">
              <a:lnSpc>
                <a:spcPct val="100000"/>
              </a:lnSpc>
            </a:pPr>
            <a:endParaRPr lang="fr-FR" sz="2000" b="0" strike="noStrike" spc="-1" dirty="0">
              <a:latin typeface="Arial"/>
            </a:endParaRPr>
          </a:p>
        </p:txBody>
      </p:sp>
      <p:sp>
        <p:nvSpPr>
          <p:cNvPr id="569" name="TextShape 3"/>
          <p:cNvSpPr txBox="1"/>
          <p:nvPr/>
        </p:nvSpPr>
        <p:spPr>
          <a:xfrm>
            <a:off x="3849840" y="9428760"/>
            <a:ext cx="2945880" cy="497520"/>
          </a:xfrm>
          <a:prstGeom prst="rect">
            <a:avLst/>
          </a:prstGeom>
          <a:noFill/>
          <a:ln>
            <a:noFill/>
          </a:ln>
        </p:spPr>
        <p:txBody>
          <a:bodyPr anchor="b"/>
          <a:lstStyle/>
          <a:p>
            <a:pPr algn="r">
              <a:lnSpc>
                <a:spcPct val="100000"/>
              </a:lnSpc>
            </a:pPr>
            <a:fld id="{1FC10928-3CF4-446A-A8D2-69A2E0D25F66}" type="slidenum">
              <a:rPr lang="fr-FR" sz="1200" b="0" strike="noStrike" spc="-1">
                <a:solidFill>
                  <a:srgbClr val="000000"/>
                </a:solidFill>
                <a:latin typeface="+mn-lt"/>
                <a:ea typeface="+mn-ea"/>
              </a:rPr>
              <a:t>8</a:t>
            </a:fld>
            <a:endParaRPr lang="fr-FR" sz="1200" b="0" strike="noStrike" spc="-1">
              <a:latin typeface="Times New Roman"/>
            </a:endParaRPr>
          </a:p>
        </p:txBody>
      </p:sp>
      <p:sp>
        <p:nvSpPr>
          <p:cNvPr id="570"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noRot="1" noChangeAspect="1"/>
          </p:cNvSpPr>
          <p:nvPr>
            <p:ph type="sldImg"/>
          </p:nvPr>
        </p:nvSpPr>
        <p:spPr>
          <a:xfrm>
            <a:off x="1165320" y="1239840"/>
            <a:ext cx="4466880" cy="3350880"/>
          </a:xfrm>
          <a:prstGeom prst="rect">
            <a:avLst/>
          </a:prstGeom>
        </p:spPr>
      </p:sp>
      <p:sp>
        <p:nvSpPr>
          <p:cNvPr id="572" name="PlaceHolder 2"/>
          <p:cNvSpPr>
            <a:spLocks noGrp="1"/>
          </p:cNvSpPr>
          <p:nvPr>
            <p:ph type="body"/>
          </p:nvPr>
        </p:nvSpPr>
        <p:spPr>
          <a:xfrm>
            <a:off x="679320" y="4777200"/>
            <a:ext cx="5438520" cy="3908520"/>
          </a:xfrm>
          <a:prstGeom prst="rect">
            <a:avLst/>
          </a:prstGeom>
        </p:spPr>
        <p:txBody>
          <a:bodyPr/>
          <a:lstStyle/>
          <a:p>
            <a:pPr>
              <a:lnSpc>
                <a:spcPct val="100000"/>
              </a:lnSpc>
            </a:pPr>
            <a:r>
              <a:rPr lang="fr-FR" sz="1200" b="0" strike="noStrike" spc="-1" dirty="0" err="1">
                <a:latin typeface="Arial"/>
              </a:rPr>
              <a:t>Rq</a:t>
            </a:r>
            <a:r>
              <a:rPr lang="fr-FR" sz="1200" b="0" strike="noStrike" spc="-1" dirty="0">
                <a:latin typeface="Arial"/>
              </a:rPr>
              <a:t> : ces jeunes volontaires vivront cette expérience dans un département autre que leur département de résidence. </a:t>
            </a:r>
            <a:r>
              <a:rPr lang="fr-FR" sz="1200" b="0" strike="noStrike" spc="-1" dirty="0" smtClean="0">
                <a:latin typeface="Arial"/>
              </a:rPr>
              <a:t>La</a:t>
            </a:r>
            <a:r>
              <a:rPr lang="fr-FR" sz="1200" b="0" strike="noStrike" spc="-1" baseline="0" dirty="0" smtClean="0">
                <a:latin typeface="Arial"/>
              </a:rPr>
              <a:t> </a:t>
            </a:r>
            <a:r>
              <a:rPr lang="fr-FR" sz="1200" b="0" strike="noStrike" spc="-1" dirty="0" smtClean="0">
                <a:latin typeface="Arial"/>
              </a:rPr>
              <a:t>Mission </a:t>
            </a:r>
            <a:r>
              <a:rPr lang="fr-FR" sz="1200" b="0" strike="noStrike" spc="-1" dirty="0">
                <a:latin typeface="Arial"/>
              </a:rPr>
              <a:t>d’Intérêt Général est réalisée dans le département d’origine)</a:t>
            </a:r>
          </a:p>
          <a:p>
            <a:pPr>
              <a:lnSpc>
                <a:spcPct val="100000"/>
              </a:lnSpc>
            </a:pPr>
            <a:endParaRPr lang="fr-FR" sz="1200" b="0" strike="noStrike" spc="-1" dirty="0">
              <a:latin typeface="Arial"/>
            </a:endParaRPr>
          </a:p>
        </p:txBody>
      </p:sp>
      <p:sp>
        <p:nvSpPr>
          <p:cNvPr id="573" name="TextShape 3"/>
          <p:cNvSpPr txBox="1"/>
          <p:nvPr/>
        </p:nvSpPr>
        <p:spPr>
          <a:xfrm>
            <a:off x="3849840" y="9428760"/>
            <a:ext cx="2945880" cy="497520"/>
          </a:xfrm>
          <a:prstGeom prst="rect">
            <a:avLst/>
          </a:prstGeom>
          <a:noFill/>
          <a:ln>
            <a:noFill/>
          </a:ln>
        </p:spPr>
        <p:txBody>
          <a:bodyPr anchor="b"/>
          <a:lstStyle/>
          <a:p>
            <a:pPr algn="r">
              <a:lnSpc>
                <a:spcPct val="100000"/>
              </a:lnSpc>
            </a:pPr>
            <a:fld id="{2FE7E54C-ECF7-436B-B508-246AF3407F0A}" type="slidenum">
              <a:rPr lang="fr-FR" sz="1200" b="0" strike="noStrike" spc="-1">
                <a:solidFill>
                  <a:srgbClr val="000000"/>
                </a:solidFill>
                <a:latin typeface="+mn-lt"/>
                <a:ea typeface="+mn-ea"/>
              </a:rPr>
              <a:t>9</a:t>
            </a:fld>
            <a:endParaRPr lang="fr-FR" sz="1200" b="0" strike="noStrike" spc="-1">
              <a:latin typeface="Times New Roman"/>
            </a:endParaRPr>
          </a:p>
        </p:txBody>
      </p:sp>
      <p:sp>
        <p:nvSpPr>
          <p:cNvPr id="574" name="TextShape 4"/>
          <p:cNvSpPr txBox="1"/>
          <p:nvPr/>
        </p:nvSpPr>
        <p:spPr>
          <a:xfrm>
            <a:off x="0" y="9428760"/>
            <a:ext cx="2945880" cy="497520"/>
          </a:xfrm>
          <a:prstGeom prst="rect">
            <a:avLst/>
          </a:prstGeom>
          <a:noFill/>
          <a:ln>
            <a:noFill/>
          </a:ln>
        </p:spPr>
        <p:txBody>
          <a:bodyPr anchor="b"/>
          <a:lstStyle/>
          <a:p>
            <a:pPr>
              <a:lnSpc>
                <a:spcPct val="100000"/>
              </a:lnSpc>
            </a:pPr>
            <a:r>
              <a:rPr lang="fr-FR" sz="1200" b="0" strike="noStrike" spc="-1">
                <a:solidFill>
                  <a:srgbClr val="000000"/>
                </a:solidFill>
                <a:latin typeface="+mn-lt"/>
                <a:ea typeface="+mn-ea"/>
              </a:rPr>
              <a:t>Service National Universel</a:t>
            </a:r>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36" name="PlaceHolder 2"/>
          <p:cNvSpPr>
            <a:spLocks noGrp="1"/>
          </p:cNvSpPr>
          <p:nvPr>
            <p:ph type="body"/>
          </p:nvPr>
        </p:nvSpPr>
        <p:spPr>
          <a:xfrm>
            <a:off x="685800" y="2121480"/>
            <a:ext cx="777204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37" name="PlaceHolder 3"/>
          <p:cNvSpPr>
            <a:spLocks noGrp="1"/>
          </p:cNvSpPr>
          <p:nvPr>
            <p:ph type="body"/>
          </p:nvPr>
        </p:nvSpPr>
        <p:spPr>
          <a:xfrm>
            <a:off x="685800" y="4237200"/>
            <a:ext cx="777204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39" name="PlaceHolder 2"/>
          <p:cNvSpPr>
            <a:spLocks noGrp="1"/>
          </p:cNvSpPr>
          <p:nvPr>
            <p:ph type="body"/>
          </p:nvPr>
        </p:nvSpPr>
        <p:spPr>
          <a:xfrm>
            <a:off x="68580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0" name="PlaceHolder 3"/>
          <p:cNvSpPr>
            <a:spLocks noGrp="1"/>
          </p:cNvSpPr>
          <p:nvPr>
            <p:ph type="body"/>
          </p:nvPr>
        </p:nvSpPr>
        <p:spPr>
          <a:xfrm>
            <a:off x="466848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1" name="PlaceHolder 4"/>
          <p:cNvSpPr>
            <a:spLocks noGrp="1"/>
          </p:cNvSpPr>
          <p:nvPr>
            <p:ph type="body"/>
          </p:nvPr>
        </p:nvSpPr>
        <p:spPr>
          <a:xfrm>
            <a:off x="68580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2" name="PlaceHolder 5"/>
          <p:cNvSpPr>
            <a:spLocks noGrp="1"/>
          </p:cNvSpPr>
          <p:nvPr>
            <p:ph type="body"/>
          </p:nvPr>
        </p:nvSpPr>
        <p:spPr>
          <a:xfrm>
            <a:off x="466848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44" name="PlaceHolder 2"/>
          <p:cNvSpPr>
            <a:spLocks noGrp="1"/>
          </p:cNvSpPr>
          <p:nvPr>
            <p:ph type="body"/>
          </p:nvPr>
        </p:nvSpPr>
        <p:spPr>
          <a:xfrm>
            <a:off x="685800" y="212148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5" name="PlaceHolder 3"/>
          <p:cNvSpPr>
            <a:spLocks noGrp="1"/>
          </p:cNvSpPr>
          <p:nvPr>
            <p:ph type="body"/>
          </p:nvPr>
        </p:nvSpPr>
        <p:spPr>
          <a:xfrm>
            <a:off x="3313800" y="212148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6" name="PlaceHolder 4"/>
          <p:cNvSpPr>
            <a:spLocks noGrp="1"/>
          </p:cNvSpPr>
          <p:nvPr>
            <p:ph type="body"/>
          </p:nvPr>
        </p:nvSpPr>
        <p:spPr>
          <a:xfrm>
            <a:off x="5941440" y="212148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7" name="PlaceHolder 5"/>
          <p:cNvSpPr>
            <a:spLocks noGrp="1"/>
          </p:cNvSpPr>
          <p:nvPr>
            <p:ph type="body"/>
          </p:nvPr>
        </p:nvSpPr>
        <p:spPr>
          <a:xfrm>
            <a:off x="685800" y="423720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8" name="PlaceHolder 6"/>
          <p:cNvSpPr>
            <a:spLocks noGrp="1"/>
          </p:cNvSpPr>
          <p:nvPr>
            <p:ph type="body"/>
          </p:nvPr>
        </p:nvSpPr>
        <p:spPr>
          <a:xfrm>
            <a:off x="3313800" y="423720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49" name="PlaceHolder 7"/>
          <p:cNvSpPr>
            <a:spLocks noGrp="1"/>
          </p:cNvSpPr>
          <p:nvPr>
            <p:ph type="body"/>
          </p:nvPr>
        </p:nvSpPr>
        <p:spPr>
          <a:xfrm>
            <a:off x="5941440" y="423720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59" name="PlaceHolder 2"/>
          <p:cNvSpPr>
            <a:spLocks noGrp="1"/>
          </p:cNvSpPr>
          <p:nvPr>
            <p:ph type="subTitle"/>
          </p:nvPr>
        </p:nvSpPr>
        <p:spPr>
          <a:xfrm>
            <a:off x="685800" y="2121480"/>
            <a:ext cx="7772040" cy="40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61" name="PlaceHolder 2"/>
          <p:cNvSpPr>
            <a:spLocks noGrp="1"/>
          </p:cNvSpPr>
          <p:nvPr>
            <p:ph type="body"/>
          </p:nvPr>
        </p:nvSpPr>
        <p:spPr>
          <a:xfrm>
            <a:off x="685800" y="2121480"/>
            <a:ext cx="777204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63" name="PlaceHolder 2"/>
          <p:cNvSpPr>
            <a:spLocks noGrp="1"/>
          </p:cNvSpPr>
          <p:nvPr>
            <p:ph type="body"/>
          </p:nvPr>
        </p:nvSpPr>
        <p:spPr>
          <a:xfrm>
            <a:off x="68580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64" name="PlaceHolder 3"/>
          <p:cNvSpPr>
            <a:spLocks noGrp="1"/>
          </p:cNvSpPr>
          <p:nvPr>
            <p:ph type="body"/>
          </p:nvPr>
        </p:nvSpPr>
        <p:spPr>
          <a:xfrm>
            <a:off x="466848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85800" y="484560"/>
            <a:ext cx="7772040" cy="7458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68" name="PlaceHolder 2"/>
          <p:cNvSpPr>
            <a:spLocks noGrp="1"/>
          </p:cNvSpPr>
          <p:nvPr>
            <p:ph type="body"/>
          </p:nvPr>
        </p:nvSpPr>
        <p:spPr>
          <a:xfrm>
            <a:off x="68580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69" name="PlaceHolder 3"/>
          <p:cNvSpPr>
            <a:spLocks noGrp="1"/>
          </p:cNvSpPr>
          <p:nvPr>
            <p:ph type="body"/>
          </p:nvPr>
        </p:nvSpPr>
        <p:spPr>
          <a:xfrm>
            <a:off x="466848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70" name="PlaceHolder 4"/>
          <p:cNvSpPr>
            <a:spLocks noGrp="1"/>
          </p:cNvSpPr>
          <p:nvPr>
            <p:ph type="body"/>
          </p:nvPr>
        </p:nvSpPr>
        <p:spPr>
          <a:xfrm>
            <a:off x="68580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15" name="PlaceHolder 2"/>
          <p:cNvSpPr>
            <a:spLocks noGrp="1"/>
          </p:cNvSpPr>
          <p:nvPr>
            <p:ph type="subTitle"/>
          </p:nvPr>
        </p:nvSpPr>
        <p:spPr>
          <a:xfrm>
            <a:off x="685800" y="2121480"/>
            <a:ext cx="7772040" cy="40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72" name="PlaceHolder 2"/>
          <p:cNvSpPr>
            <a:spLocks noGrp="1"/>
          </p:cNvSpPr>
          <p:nvPr>
            <p:ph type="body"/>
          </p:nvPr>
        </p:nvSpPr>
        <p:spPr>
          <a:xfrm>
            <a:off x="68580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73" name="PlaceHolder 3"/>
          <p:cNvSpPr>
            <a:spLocks noGrp="1"/>
          </p:cNvSpPr>
          <p:nvPr>
            <p:ph type="body"/>
          </p:nvPr>
        </p:nvSpPr>
        <p:spPr>
          <a:xfrm>
            <a:off x="466848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74" name="PlaceHolder 4"/>
          <p:cNvSpPr>
            <a:spLocks noGrp="1"/>
          </p:cNvSpPr>
          <p:nvPr>
            <p:ph type="body"/>
          </p:nvPr>
        </p:nvSpPr>
        <p:spPr>
          <a:xfrm>
            <a:off x="466848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76" name="PlaceHolder 2"/>
          <p:cNvSpPr>
            <a:spLocks noGrp="1"/>
          </p:cNvSpPr>
          <p:nvPr>
            <p:ph type="body"/>
          </p:nvPr>
        </p:nvSpPr>
        <p:spPr>
          <a:xfrm>
            <a:off x="68580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77" name="PlaceHolder 3"/>
          <p:cNvSpPr>
            <a:spLocks noGrp="1"/>
          </p:cNvSpPr>
          <p:nvPr>
            <p:ph type="body"/>
          </p:nvPr>
        </p:nvSpPr>
        <p:spPr>
          <a:xfrm>
            <a:off x="466848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78" name="PlaceHolder 4"/>
          <p:cNvSpPr>
            <a:spLocks noGrp="1"/>
          </p:cNvSpPr>
          <p:nvPr>
            <p:ph type="body"/>
          </p:nvPr>
        </p:nvSpPr>
        <p:spPr>
          <a:xfrm>
            <a:off x="685800" y="4237200"/>
            <a:ext cx="777204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80" name="PlaceHolder 2"/>
          <p:cNvSpPr>
            <a:spLocks noGrp="1"/>
          </p:cNvSpPr>
          <p:nvPr>
            <p:ph type="body"/>
          </p:nvPr>
        </p:nvSpPr>
        <p:spPr>
          <a:xfrm>
            <a:off x="685800" y="2121480"/>
            <a:ext cx="777204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81" name="PlaceHolder 3"/>
          <p:cNvSpPr>
            <a:spLocks noGrp="1"/>
          </p:cNvSpPr>
          <p:nvPr>
            <p:ph type="body"/>
          </p:nvPr>
        </p:nvSpPr>
        <p:spPr>
          <a:xfrm>
            <a:off x="685800" y="4237200"/>
            <a:ext cx="777204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83" name="PlaceHolder 2"/>
          <p:cNvSpPr>
            <a:spLocks noGrp="1"/>
          </p:cNvSpPr>
          <p:nvPr>
            <p:ph type="body"/>
          </p:nvPr>
        </p:nvSpPr>
        <p:spPr>
          <a:xfrm>
            <a:off x="68580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84" name="PlaceHolder 3"/>
          <p:cNvSpPr>
            <a:spLocks noGrp="1"/>
          </p:cNvSpPr>
          <p:nvPr>
            <p:ph type="body"/>
          </p:nvPr>
        </p:nvSpPr>
        <p:spPr>
          <a:xfrm>
            <a:off x="466848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85" name="PlaceHolder 4"/>
          <p:cNvSpPr>
            <a:spLocks noGrp="1"/>
          </p:cNvSpPr>
          <p:nvPr>
            <p:ph type="body"/>
          </p:nvPr>
        </p:nvSpPr>
        <p:spPr>
          <a:xfrm>
            <a:off x="68580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86" name="PlaceHolder 5"/>
          <p:cNvSpPr>
            <a:spLocks noGrp="1"/>
          </p:cNvSpPr>
          <p:nvPr>
            <p:ph type="body"/>
          </p:nvPr>
        </p:nvSpPr>
        <p:spPr>
          <a:xfrm>
            <a:off x="466848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88" name="PlaceHolder 2"/>
          <p:cNvSpPr>
            <a:spLocks noGrp="1"/>
          </p:cNvSpPr>
          <p:nvPr>
            <p:ph type="body"/>
          </p:nvPr>
        </p:nvSpPr>
        <p:spPr>
          <a:xfrm>
            <a:off x="685800" y="212148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89" name="PlaceHolder 3"/>
          <p:cNvSpPr>
            <a:spLocks noGrp="1"/>
          </p:cNvSpPr>
          <p:nvPr>
            <p:ph type="body"/>
          </p:nvPr>
        </p:nvSpPr>
        <p:spPr>
          <a:xfrm>
            <a:off x="3313800" y="212148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90" name="PlaceHolder 4"/>
          <p:cNvSpPr>
            <a:spLocks noGrp="1"/>
          </p:cNvSpPr>
          <p:nvPr>
            <p:ph type="body"/>
          </p:nvPr>
        </p:nvSpPr>
        <p:spPr>
          <a:xfrm>
            <a:off x="5941440" y="212148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91" name="PlaceHolder 5"/>
          <p:cNvSpPr>
            <a:spLocks noGrp="1"/>
          </p:cNvSpPr>
          <p:nvPr>
            <p:ph type="body"/>
          </p:nvPr>
        </p:nvSpPr>
        <p:spPr>
          <a:xfrm>
            <a:off x="685800" y="423720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92" name="PlaceHolder 6"/>
          <p:cNvSpPr>
            <a:spLocks noGrp="1"/>
          </p:cNvSpPr>
          <p:nvPr>
            <p:ph type="body"/>
          </p:nvPr>
        </p:nvSpPr>
        <p:spPr>
          <a:xfrm>
            <a:off x="3313800" y="423720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93" name="PlaceHolder 7"/>
          <p:cNvSpPr>
            <a:spLocks noGrp="1"/>
          </p:cNvSpPr>
          <p:nvPr>
            <p:ph type="body"/>
          </p:nvPr>
        </p:nvSpPr>
        <p:spPr>
          <a:xfrm>
            <a:off x="5941440" y="4237200"/>
            <a:ext cx="250236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17" name="PlaceHolder 2"/>
          <p:cNvSpPr>
            <a:spLocks noGrp="1"/>
          </p:cNvSpPr>
          <p:nvPr>
            <p:ph type="body"/>
          </p:nvPr>
        </p:nvSpPr>
        <p:spPr>
          <a:xfrm>
            <a:off x="685800" y="2121480"/>
            <a:ext cx="777204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19" name="PlaceHolder 2"/>
          <p:cNvSpPr>
            <a:spLocks noGrp="1"/>
          </p:cNvSpPr>
          <p:nvPr>
            <p:ph type="body"/>
          </p:nvPr>
        </p:nvSpPr>
        <p:spPr>
          <a:xfrm>
            <a:off x="68580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20" name="PlaceHolder 3"/>
          <p:cNvSpPr>
            <a:spLocks noGrp="1"/>
          </p:cNvSpPr>
          <p:nvPr>
            <p:ph type="body"/>
          </p:nvPr>
        </p:nvSpPr>
        <p:spPr>
          <a:xfrm>
            <a:off x="466848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685800" y="484560"/>
            <a:ext cx="7772040" cy="7458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24" name="PlaceHolder 2"/>
          <p:cNvSpPr>
            <a:spLocks noGrp="1"/>
          </p:cNvSpPr>
          <p:nvPr>
            <p:ph type="body"/>
          </p:nvPr>
        </p:nvSpPr>
        <p:spPr>
          <a:xfrm>
            <a:off x="68580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25" name="PlaceHolder 3"/>
          <p:cNvSpPr>
            <a:spLocks noGrp="1"/>
          </p:cNvSpPr>
          <p:nvPr>
            <p:ph type="body"/>
          </p:nvPr>
        </p:nvSpPr>
        <p:spPr>
          <a:xfrm>
            <a:off x="466848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26" name="PlaceHolder 4"/>
          <p:cNvSpPr>
            <a:spLocks noGrp="1"/>
          </p:cNvSpPr>
          <p:nvPr>
            <p:ph type="body"/>
          </p:nvPr>
        </p:nvSpPr>
        <p:spPr>
          <a:xfrm>
            <a:off x="68580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28" name="PlaceHolder 2"/>
          <p:cNvSpPr>
            <a:spLocks noGrp="1"/>
          </p:cNvSpPr>
          <p:nvPr>
            <p:ph type="body"/>
          </p:nvPr>
        </p:nvSpPr>
        <p:spPr>
          <a:xfrm>
            <a:off x="685800" y="2121480"/>
            <a:ext cx="3792600" cy="40503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29" name="PlaceHolder 3"/>
          <p:cNvSpPr>
            <a:spLocks noGrp="1"/>
          </p:cNvSpPr>
          <p:nvPr>
            <p:ph type="body"/>
          </p:nvPr>
        </p:nvSpPr>
        <p:spPr>
          <a:xfrm>
            <a:off x="466848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30" name="PlaceHolder 4"/>
          <p:cNvSpPr>
            <a:spLocks noGrp="1"/>
          </p:cNvSpPr>
          <p:nvPr>
            <p:ph type="body"/>
          </p:nvPr>
        </p:nvSpPr>
        <p:spPr>
          <a:xfrm>
            <a:off x="4668480" y="423720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484560"/>
            <a:ext cx="7772040" cy="1608840"/>
          </a:xfrm>
          <a:prstGeom prst="rect">
            <a:avLst/>
          </a:prstGeom>
        </p:spPr>
        <p:txBody>
          <a:bodyPr lIns="0" tIns="0" rIns="0" bIns="0" anchor="ctr"/>
          <a:lstStyle/>
          <a:p>
            <a:endParaRPr lang="en-US" sz="1800" b="0" strike="noStrike" spc="-1">
              <a:solidFill>
                <a:srgbClr val="000000"/>
              </a:solidFill>
              <a:latin typeface="Rockwell"/>
            </a:endParaRPr>
          </a:p>
        </p:txBody>
      </p:sp>
      <p:sp>
        <p:nvSpPr>
          <p:cNvPr id="32" name="PlaceHolder 2"/>
          <p:cNvSpPr>
            <a:spLocks noGrp="1"/>
          </p:cNvSpPr>
          <p:nvPr>
            <p:ph type="body"/>
          </p:nvPr>
        </p:nvSpPr>
        <p:spPr>
          <a:xfrm>
            <a:off x="68580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33" name="PlaceHolder 3"/>
          <p:cNvSpPr>
            <a:spLocks noGrp="1"/>
          </p:cNvSpPr>
          <p:nvPr>
            <p:ph type="body"/>
          </p:nvPr>
        </p:nvSpPr>
        <p:spPr>
          <a:xfrm>
            <a:off x="4668480" y="2121480"/>
            <a:ext cx="379260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
        <p:nvSpPr>
          <p:cNvPr id="34" name="PlaceHolder 4"/>
          <p:cNvSpPr>
            <a:spLocks noGrp="1"/>
          </p:cNvSpPr>
          <p:nvPr>
            <p:ph type="body"/>
          </p:nvPr>
        </p:nvSpPr>
        <p:spPr>
          <a:xfrm>
            <a:off x="685800" y="4237200"/>
            <a:ext cx="7772040" cy="1931760"/>
          </a:xfrm>
          <a:prstGeom prst="rect">
            <a:avLst/>
          </a:prstGeom>
        </p:spPr>
        <p:txBody>
          <a:bodyPr lIns="0" tIns="0" rIns="0" bIns="0">
            <a:normAutofit/>
          </a:bodyPr>
          <a:lstStyle/>
          <a:p>
            <a:endParaRPr lang="en-US" sz="2000" b="0" strike="noStrike" spc="-1">
              <a:solidFill>
                <a:srgbClr val="000000"/>
              </a:solidFill>
              <a:latin typeface="Rockwe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 name="Group 1"/>
          <p:cNvGrpSpPr/>
          <p:nvPr/>
        </p:nvGrpSpPr>
        <p:grpSpPr>
          <a:xfrm>
            <a:off x="8522640" y="6255360"/>
            <a:ext cx="392760" cy="392760"/>
            <a:chOff x="8522640" y="6255360"/>
            <a:chExt cx="392760" cy="392760"/>
          </a:xfrm>
        </p:grpSpPr>
        <p:sp>
          <p:nvSpPr>
            <p:cNvPr id="15" name="CustomShape 2"/>
            <p:cNvSpPr/>
            <p:nvPr/>
          </p:nvSpPr>
          <p:spPr>
            <a:xfrm>
              <a:off x="8522640" y="6255360"/>
              <a:ext cx="392760" cy="392760"/>
            </a:xfrm>
            <a:prstGeom prst="ellipse">
              <a:avLst/>
            </a:prstGeom>
            <a:blipFill rotWithShape="0">
              <a:blip r:embed="rId14"/>
              <a:tile/>
            </a:blipFill>
            <a:ln w="25560">
              <a:noFill/>
            </a:ln>
          </p:spPr>
          <p:style>
            <a:lnRef idx="0">
              <a:scrgbClr r="0" g="0" b="0"/>
            </a:lnRef>
            <a:fillRef idx="0">
              <a:scrgbClr r="0" g="0" b="0"/>
            </a:fillRef>
            <a:effectRef idx="0">
              <a:scrgbClr r="0" g="0" b="0"/>
            </a:effectRef>
            <a:fontRef idx="minor"/>
          </p:style>
        </p:sp>
        <p:sp>
          <p:nvSpPr>
            <p:cNvPr id="2" name="CustomShape 3"/>
            <p:cNvSpPr/>
            <p:nvPr/>
          </p:nvSpPr>
          <p:spPr>
            <a:xfrm>
              <a:off x="8559360" y="6291720"/>
              <a:ext cx="319680" cy="319680"/>
            </a:xfrm>
            <a:prstGeom prst="ellipse">
              <a:avLst/>
            </a:prstGeom>
            <a:noFill/>
            <a:ln w="12600">
              <a:solidFill>
                <a:srgbClr val="FFFFFF"/>
              </a:solidFill>
              <a:round/>
            </a:ln>
          </p:spPr>
          <p:style>
            <a:lnRef idx="0">
              <a:scrgbClr r="0" g="0" b="0"/>
            </a:lnRef>
            <a:fillRef idx="0">
              <a:scrgbClr r="0" g="0" b="0"/>
            </a:fillRef>
            <a:effectRef idx="0">
              <a:scrgbClr r="0" g="0" b="0"/>
            </a:effectRef>
            <a:fontRef idx="minor"/>
          </p:style>
        </p:sp>
      </p:grpSp>
      <p:sp>
        <p:nvSpPr>
          <p:cNvPr id="3" name="CustomShape 4"/>
          <p:cNvSpPr/>
          <p:nvPr/>
        </p:nvSpPr>
        <p:spPr>
          <a:xfrm>
            <a:off x="685800" y="1347120"/>
            <a:ext cx="7772040" cy="80280"/>
          </a:xfrm>
          <a:prstGeom prst="rect">
            <a:avLst/>
          </a:prstGeom>
          <a:blipFill rotWithShape="0">
            <a:blip r:embed="rId15">
              <a:alphaModFix amt="80000"/>
            </a:blip>
            <a:tile/>
          </a:blip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685800" y="4282920"/>
            <a:ext cx="7772040" cy="80280"/>
          </a:xfrm>
          <a:prstGeom prst="rect">
            <a:avLst/>
          </a:prstGeom>
          <a:blipFill rotWithShape="0">
            <a:blip r:embed="rId15">
              <a:alphaModFix amt="80000"/>
            </a:blip>
            <a:tile/>
          </a:blipFill>
          <a:ln>
            <a:noFill/>
          </a:ln>
        </p:spPr>
        <p:style>
          <a:lnRef idx="2">
            <a:schemeClr val="accent1">
              <a:shade val="50000"/>
            </a:schemeClr>
          </a:lnRef>
          <a:fillRef idx="1">
            <a:schemeClr val="accent1"/>
          </a:fillRef>
          <a:effectRef idx="0">
            <a:schemeClr val="accent1"/>
          </a:effectRef>
          <a:fontRef idx="minor"/>
        </p:style>
      </p:sp>
      <p:sp>
        <p:nvSpPr>
          <p:cNvPr id="5" name="CustomShape 6"/>
          <p:cNvSpPr/>
          <p:nvPr/>
        </p:nvSpPr>
        <p:spPr>
          <a:xfrm>
            <a:off x="685800" y="1484640"/>
            <a:ext cx="7772040" cy="2742840"/>
          </a:xfrm>
          <a:prstGeom prst="rect">
            <a:avLst/>
          </a:prstGeom>
          <a:blipFill rotWithShape="0">
            <a:blip r:embed="rId15">
              <a:alphaModFix amt="80000"/>
            </a:blip>
            <a:tile/>
          </a:blipFill>
          <a:ln>
            <a:noFill/>
          </a:ln>
        </p:spPr>
        <p:style>
          <a:lnRef idx="2">
            <a:schemeClr val="accent1">
              <a:shade val="50000"/>
            </a:schemeClr>
          </a:lnRef>
          <a:fillRef idx="1">
            <a:schemeClr val="accent1"/>
          </a:fillRef>
          <a:effectRef idx="0">
            <a:schemeClr val="accent1"/>
          </a:effectRef>
          <a:fontRef idx="minor"/>
        </p:style>
      </p:sp>
      <p:grpSp>
        <p:nvGrpSpPr>
          <p:cNvPr id="6" name="Group 7"/>
          <p:cNvGrpSpPr/>
          <p:nvPr/>
        </p:nvGrpSpPr>
        <p:grpSpPr>
          <a:xfrm>
            <a:off x="7234920" y="4106880"/>
            <a:ext cx="914040" cy="914040"/>
            <a:chOff x="7234920" y="4106880"/>
            <a:chExt cx="914040" cy="914040"/>
          </a:xfrm>
        </p:grpSpPr>
        <p:sp>
          <p:nvSpPr>
            <p:cNvPr id="7" name="CustomShape 8"/>
            <p:cNvSpPr/>
            <p:nvPr/>
          </p:nvSpPr>
          <p:spPr>
            <a:xfrm>
              <a:off x="7234920" y="4106880"/>
              <a:ext cx="914040" cy="914040"/>
            </a:xfrm>
            <a:prstGeom prst="ellipse">
              <a:avLst/>
            </a:prstGeom>
            <a:blipFill rotWithShape="0">
              <a:blip r:embed="rId16"/>
              <a:tile/>
            </a:blipFill>
            <a:ln w="25560">
              <a:noFill/>
            </a:ln>
          </p:spPr>
          <p:style>
            <a:lnRef idx="0">
              <a:scrgbClr r="0" g="0" b="0"/>
            </a:lnRef>
            <a:fillRef idx="0">
              <a:scrgbClr r="0" g="0" b="0"/>
            </a:fillRef>
            <a:effectRef idx="0">
              <a:scrgbClr r="0" g="0" b="0"/>
            </a:effectRef>
            <a:fontRef idx="minor"/>
          </p:style>
        </p:sp>
        <p:sp>
          <p:nvSpPr>
            <p:cNvPr id="8" name="CustomShape 9"/>
            <p:cNvSpPr/>
            <p:nvPr/>
          </p:nvSpPr>
          <p:spPr>
            <a:xfrm>
              <a:off x="7326360" y="4198320"/>
              <a:ext cx="731160" cy="731160"/>
            </a:xfrm>
            <a:prstGeom prst="ellipse">
              <a:avLst/>
            </a:prstGeom>
            <a:noFill/>
            <a:ln w="25560">
              <a:solidFill>
                <a:srgbClr val="FFFFFF"/>
              </a:solidFill>
              <a:round/>
            </a:ln>
          </p:spPr>
          <p:style>
            <a:lnRef idx="0">
              <a:scrgbClr r="0" g="0" b="0"/>
            </a:lnRef>
            <a:fillRef idx="0">
              <a:scrgbClr r="0" g="0" b="0"/>
            </a:fillRef>
            <a:effectRef idx="0">
              <a:scrgbClr r="0" g="0" b="0"/>
            </a:effectRef>
            <a:fontRef idx="minor"/>
          </p:style>
        </p:sp>
      </p:grpSp>
      <p:sp>
        <p:nvSpPr>
          <p:cNvPr id="9" name="PlaceHolder 10"/>
          <p:cNvSpPr>
            <a:spLocks noGrp="1"/>
          </p:cNvSpPr>
          <p:nvPr>
            <p:ph type="title"/>
          </p:nvPr>
        </p:nvSpPr>
        <p:spPr>
          <a:xfrm>
            <a:off x="788760" y="1432080"/>
            <a:ext cx="7593120" cy="3035520"/>
          </a:xfrm>
          <a:prstGeom prst="rect">
            <a:avLst/>
          </a:prstGeom>
        </p:spPr>
        <p:txBody>
          <a:bodyPr anchor="ctr"/>
          <a:lstStyle/>
          <a:p>
            <a:pPr>
              <a:lnSpc>
                <a:spcPct val="80000"/>
              </a:lnSpc>
            </a:pPr>
            <a:r>
              <a:rPr lang="en-US" sz="6400" b="0" strike="noStrike" cap="all" spc="-1">
                <a:solidFill>
                  <a:srgbClr val="000000"/>
                </a:solidFill>
                <a:latin typeface="Rockwell Condensed"/>
              </a:rPr>
              <a:t>Modifiez le style du titre</a:t>
            </a:r>
            <a:endParaRPr lang="en-US" sz="6400" b="0" strike="noStrike" spc="-1">
              <a:solidFill>
                <a:srgbClr val="000000"/>
              </a:solidFill>
              <a:latin typeface="Rockwell"/>
            </a:endParaRPr>
          </a:p>
        </p:txBody>
      </p:sp>
      <p:sp>
        <p:nvSpPr>
          <p:cNvPr id="10" name="PlaceHolder 11"/>
          <p:cNvSpPr>
            <a:spLocks noGrp="1"/>
          </p:cNvSpPr>
          <p:nvPr>
            <p:ph type="dt"/>
          </p:nvPr>
        </p:nvSpPr>
        <p:spPr>
          <a:xfrm>
            <a:off x="5992200" y="6272640"/>
            <a:ext cx="2454840" cy="364680"/>
          </a:xfrm>
          <a:prstGeom prst="rect">
            <a:avLst/>
          </a:prstGeom>
        </p:spPr>
        <p:txBody>
          <a:bodyPr anchor="ctr"/>
          <a:lstStyle/>
          <a:p>
            <a:pPr algn="r">
              <a:lnSpc>
                <a:spcPct val="100000"/>
              </a:lnSpc>
            </a:pPr>
            <a:fld id="{E71C5B29-C553-49C9-AF83-96E8731E5252}" type="datetime1">
              <a:rPr lang="fr-FR" sz="1000" b="0" strike="noStrike" spc="-1">
                <a:solidFill>
                  <a:srgbClr val="69240B"/>
                </a:solidFill>
                <a:latin typeface="Rockwell"/>
              </a:rPr>
              <a:t>22/01/2021</a:t>
            </a:fld>
            <a:endParaRPr lang="fr-FR" sz="1000" b="0" strike="noStrike" spc="-1">
              <a:latin typeface="Times New Roman"/>
            </a:endParaRPr>
          </a:p>
        </p:txBody>
      </p:sp>
      <p:sp>
        <p:nvSpPr>
          <p:cNvPr id="11" name="PlaceHolder 12"/>
          <p:cNvSpPr>
            <a:spLocks noGrp="1"/>
          </p:cNvSpPr>
          <p:nvPr>
            <p:ph type="ftr"/>
          </p:nvPr>
        </p:nvSpPr>
        <p:spPr>
          <a:xfrm>
            <a:off x="812880" y="6272640"/>
            <a:ext cx="4745520" cy="364680"/>
          </a:xfrm>
          <a:prstGeom prst="rect">
            <a:avLst/>
          </a:prstGeom>
        </p:spPr>
        <p:txBody>
          <a:bodyPr anchor="ctr"/>
          <a:lstStyle/>
          <a:p>
            <a:pPr>
              <a:lnSpc>
                <a:spcPct val="100000"/>
              </a:lnSpc>
            </a:pPr>
            <a:r>
              <a:rPr lang="fr-FR" sz="1000" b="0" strike="noStrike" spc="-1">
                <a:solidFill>
                  <a:srgbClr val="69240B"/>
                </a:solidFill>
                <a:latin typeface="Rockwell"/>
              </a:rPr>
              <a:t>Service National Universel </a:t>
            </a:r>
            <a:endParaRPr lang="fr-FR" sz="1000" b="0" strike="noStrike" spc="-1">
              <a:latin typeface="Times New Roman"/>
            </a:endParaRPr>
          </a:p>
        </p:txBody>
      </p:sp>
      <p:sp>
        <p:nvSpPr>
          <p:cNvPr id="12" name="PlaceHolder 13"/>
          <p:cNvSpPr>
            <a:spLocks noGrp="1"/>
          </p:cNvSpPr>
          <p:nvPr>
            <p:ph type="sldNum"/>
          </p:nvPr>
        </p:nvSpPr>
        <p:spPr>
          <a:xfrm>
            <a:off x="7244280" y="4227120"/>
            <a:ext cx="894960" cy="639720"/>
          </a:xfrm>
          <a:prstGeom prst="rect">
            <a:avLst/>
          </a:prstGeom>
        </p:spPr>
        <p:txBody>
          <a:bodyPr anchor="ctr"/>
          <a:lstStyle/>
          <a:p>
            <a:pPr algn="ctr">
              <a:lnSpc>
                <a:spcPct val="100000"/>
              </a:lnSpc>
            </a:pPr>
            <a:fld id="{47759B89-EDE8-42DE-8D54-868621DAD351}" type="slidenum">
              <a:rPr lang="fr-FR" sz="2800" b="1" strike="noStrike" spc="-69">
                <a:solidFill>
                  <a:srgbClr val="FFFFFF"/>
                </a:solidFill>
                <a:latin typeface="Rockwell"/>
              </a:rPr>
              <a:t>‹N°›</a:t>
            </a:fld>
            <a:endParaRPr lang="fr-FR" sz="2800" b="0" strike="noStrike" spc="-1">
              <a:latin typeface="Times New Roman"/>
            </a:endParaRPr>
          </a:p>
        </p:txBody>
      </p:sp>
      <p:sp>
        <p:nvSpPr>
          <p:cNvPr id="13" name="PlaceHolder 1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a:solidFill>
                  <a:srgbClr val="000000"/>
                </a:solidFill>
                <a:latin typeface="Rockwell"/>
              </a:rPr>
              <a:t>Cliquez pour éditer le format du plan de texte</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Rockwell"/>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Rockwell"/>
              </a:rPr>
              <a:t>Troisième niveau de plan</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Rockwell"/>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ckwell"/>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ckwell"/>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ckwel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0" name="Group 1"/>
          <p:cNvGrpSpPr/>
          <p:nvPr/>
        </p:nvGrpSpPr>
        <p:grpSpPr>
          <a:xfrm>
            <a:off x="8522640" y="6255360"/>
            <a:ext cx="392760" cy="392760"/>
            <a:chOff x="8522640" y="6255360"/>
            <a:chExt cx="392760" cy="392760"/>
          </a:xfrm>
        </p:grpSpPr>
        <p:sp>
          <p:nvSpPr>
            <p:cNvPr id="51" name="CustomShape 2"/>
            <p:cNvSpPr/>
            <p:nvPr/>
          </p:nvSpPr>
          <p:spPr>
            <a:xfrm>
              <a:off x="8522640" y="6255360"/>
              <a:ext cx="392760" cy="392760"/>
            </a:xfrm>
            <a:prstGeom prst="ellipse">
              <a:avLst/>
            </a:prstGeom>
            <a:blipFill rotWithShape="0">
              <a:blip r:embed="rId14"/>
              <a:tile/>
            </a:blipFill>
            <a:ln w="25560">
              <a:noFill/>
            </a:ln>
          </p:spPr>
          <p:style>
            <a:lnRef idx="0">
              <a:scrgbClr r="0" g="0" b="0"/>
            </a:lnRef>
            <a:fillRef idx="0">
              <a:scrgbClr r="0" g="0" b="0"/>
            </a:fillRef>
            <a:effectRef idx="0">
              <a:scrgbClr r="0" g="0" b="0"/>
            </a:effectRef>
            <a:fontRef idx="minor"/>
          </p:style>
        </p:sp>
        <p:sp>
          <p:nvSpPr>
            <p:cNvPr id="52" name="CustomShape 3"/>
            <p:cNvSpPr/>
            <p:nvPr/>
          </p:nvSpPr>
          <p:spPr>
            <a:xfrm>
              <a:off x="8559360" y="6291720"/>
              <a:ext cx="319680" cy="319680"/>
            </a:xfrm>
            <a:prstGeom prst="ellipse">
              <a:avLst/>
            </a:prstGeom>
            <a:noFill/>
            <a:ln w="12600">
              <a:solidFill>
                <a:srgbClr val="FFFFFF"/>
              </a:solidFill>
              <a:round/>
            </a:ln>
          </p:spPr>
          <p:style>
            <a:lnRef idx="0">
              <a:scrgbClr r="0" g="0" b="0"/>
            </a:lnRef>
            <a:fillRef idx="0">
              <a:scrgbClr r="0" g="0" b="0"/>
            </a:fillRef>
            <a:effectRef idx="0">
              <a:scrgbClr r="0" g="0" b="0"/>
            </a:effectRef>
            <a:fontRef idx="minor"/>
          </p:style>
        </p:sp>
      </p:grpSp>
      <p:sp>
        <p:nvSpPr>
          <p:cNvPr id="53" name="PlaceHolder 4"/>
          <p:cNvSpPr>
            <a:spLocks noGrp="1"/>
          </p:cNvSpPr>
          <p:nvPr>
            <p:ph type="title"/>
          </p:nvPr>
        </p:nvSpPr>
        <p:spPr>
          <a:xfrm>
            <a:off x="685800" y="484560"/>
            <a:ext cx="7772040" cy="1608840"/>
          </a:xfrm>
          <a:prstGeom prst="rect">
            <a:avLst/>
          </a:prstGeom>
        </p:spPr>
        <p:txBody>
          <a:bodyPr anchor="ctr"/>
          <a:lstStyle/>
          <a:p>
            <a:pPr>
              <a:lnSpc>
                <a:spcPct val="90000"/>
              </a:lnSpc>
            </a:pPr>
            <a:r>
              <a:rPr lang="en-US" sz="4200" b="0" strike="noStrike" cap="all" spc="-1">
                <a:solidFill>
                  <a:srgbClr val="000000"/>
                </a:solidFill>
                <a:latin typeface="Rockwell Condensed"/>
              </a:rPr>
              <a:t>Modifiez le style du titre</a:t>
            </a:r>
            <a:endParaRPr lang="en-US" sz="4200" b="0" strike="noStrike" spc="-1">
              <a:solidFill>
                <a:srgbClr val="000000"/>
              </a:solidFill>
              <a:latin typeface="Rockwell"/>
            </a:endParaRPr>
          </a:p>
        </p:txBody>
      </p:sp>
      <p:sp>
        <p:nvSpPr>
          <p:cNvPr id="54" name="PlaceHolder 5"/>
          <p:cNvSpPr>
            <a:spLocks noGrp="1"/>
          </p:cNvSpPr>
          <p:nvPr>
            <p:ph type="body"/>
          </p:nvPr>
        </p:nvSpPr>
        <p:spPr>
          <a:xfrm>
            <a:off x="685800" y="2121480"/>
            <a:ext cx="7772040" cy="4050360"/>
          </a:xfrm>
          <a:prstGeom prst="rect">
            <a:avLst/>
          </a:prstGeom>
        </p:spPr>
        <p:txBody>
          <a:bodyPr/>
          <a:lstStyle/>
          <a:p>
            <a:pPr marL="182880" indent="-182520">
              <a:lnSpc>
                <a:spcPct val="90000"/>
              </a:lnSpc>
              <a:spcBef>
                <a:spcPts val="1199"/>
              </a:spcBef>
              <a:buClr>
                <a:srgbClr val="9E3611"/>
              </a:buClr>
              <a:buSzPct val="85000"/>
              <a:buFont typeface="Wingdings" charset="2"/>
              <a:buChar char=""/>
            </a:pPr>
            <a:r>
              <a:rPr lang="en-US" sz="2000" b="0" strike="noStrike" spc="-1">
                <a:solidFill>
                  <a:srgbClr val="000000"/>
                </a:solidFill>
                <a:latin typeface="Rockwell"/>
              </a:rPr>
              <a:t>Modifier les styles du texte du masque</a:t>
            </a:r>
          </a:p>
          <a:p>
            <a:pPr marL="457200" lvl="1" indent="-182520">
              <a:lnSpc>
                <a:spcPct val="90000"/>
              </a:lnSpc>
              <a:spcBef>
                <a:spcPts val="400"/>
              </a:spcBef>
              <a:spcAft>
                <a:spcPts val="201"/>
              </a:spcAft>
              <a:buClr>
                <a:srgbClr val="9E3611"/>
              </a:buClr>
              <a:buSzPct val="85000"/>
              <a:buFont typeface="Wingdings" charset="2"/>
              <a:buChar char=""/>
            </a:pPr>
            <a:r>
              <a:rPr lang="en-US" sz="1800" b="0" strike="noStrike" spc="-1">
                <a:solidFill>
                  <a:srgbClr val="000000"/>
                </a:solidFill>
                <a:latin typeface="Rockwell"/>
              </a:rPr>
              <a:t>Deuxième niveau</a:t>
            </a:r>
          </a:p>
          <a:p>
            <a:pPr marL="731520" lvl="2" indent="-182520">
              <a:lnSpc>
                <a:spcPct val="90000"/>
              </a:lnSpc>
              <a:spcBef>
                <a:spcPts val="400"/>
              </a:spcBef>
              <a:spcAft>
                <a:spcPts val="201"/>
              </a:spcAft>
              <a:buClr>
                <a:srgbClr val="9E3611"/>
              </a:buClr>
              <a:buSzPct val="85000"/>
              <a:buFont typeface="Wingdings" charset="2"/>
              <a:buChar char=""/>
            </a:pPr>
            <a:r>
              <a:rPr lang="en-US" sz="1600" b="0" strike="noStrike" spc="-1">
                <a:solidFill>
                  <a:srgbClr val="000000"/>
                </a:solidFill>
                <a:latin typeface="Rockwell"/>
              </a:rPr>
              <a:t>Troisième niveau</a:t>
            </a:r>
          </a:p>
          <a:p>
            <a:pPr marL="1005840" lvl="3" indent="-182520">
              <a:lnSpc>
                <a:spcPct val="90000"/>
              </a:lnSpc>
              <a:spcBef>
                <a:spcPts val="400"/>
              </a:spcBef>
              <a:spcAft>
                <a:spcPts val="201"/>
              </a:spcAft>
              <a:buClr>
                <a:srgbClr val="9E3611"/>
              </a:buClr>
              <a:buSzPct val="85000"/>
              <a:buFont typeface="Wingdings" charset="2"/>
              <a:buChar char=""/>
            </a:pPr>
            <a:r>
              <a:rPr lang="en-US" sz="1600" b="0" strike="noStrike" spc="-1">
                <a:solidFill>
                  <a:srgbClr val="000000"/>
                </a:solidFill>
                <a:latin typeface="Rockwell"/>
              </a:rPr>
              <a:t>Quatrième niveau</a:t>
            </a:r>
          </a:p>
          <a:p>
            <a:pPr marL="1280160" lvl="4" indent="-182520">
              <a:lnSpc>
                <a:spcPct val="90000"/>
              </a:lnSpc>
              <a:spcBef>
                <a:spcPts val="400"/>
              </a:spcBef>
              <a:spcAft>
                <a:spcPts val="201"/>
              </a:spcAft>
              <a:buClr>
                <a:srgbClr val="9E3611"/>
              </a:buClr>
              <a:buSzPct val="85000"/>
              <a:buFont typeface="Wingdings" charset="2"/>
              <a:buChar char=""/>
            </a:pPr>
            <a:r>
              <a:rPr lang="en-US" sz="1600" b="0" strike="noStrike" spc="-1">
                <a:solidFill>
                  <a:srgbClr val="000000"/>
                </a:solidFill>
                <a:latin typeface="Rockwell"/>
              </a:rPr>
              <a:t>Cinquième niveau</a:t>
            </a:r>
          </a:p>
        </p:txBody>
      </p:sp>
      <p:sp>
        <p:nvSpPr>
          <p:cNvPr id="55" name="PlaceHolder 6"/>
          <p:cNvSpPr>
            <a:spLocks noGrp="1"/>
          </p:cNvSpPr>
          <p:nvPr>
            <p:ph type="dt"/>
          </p:nvPr>
        </p:nvSpPr>
        <p:spPr>
          <a:xfrm>
            <a:off x="5992200" y="6272640"/>
            <a:ext cx="2454840" cy="364680"/>
          </a:xfrm>
          <a:prstGeom prst="rect">
            <a:avLst/>
          </a:prstGeom>
        </p:spPr>
        <p:txBody>
          <a:bodyPr anchor="ctr"/>
          <a:lstStyle/>
          <a:p>
            <a:pPr algn="r">
              <a:lnSpc>
                <a:spcPct val="100000"/>
              </a:lnSpc>
            </a:pPr>
            <a:fld id="{43B204E3-91F5-4F9E-A075-1CDD574F29E7}" type="datetime1">
              <a:rPr lang="fr-FR" sz="1000" b="0" strike="noStrike" spc="-1">
                <a:solidFill>
                  <a:srgbClr val="69240B"/>
                </a:solidFill>
                <a:latin typeface="Rockwell"/>
              </a:rPr>
              <a:t>22/01/2021</a:t>
            </a:fld>
            <a:endParaRPr lang="fr-FR" sz="1000" b="0" strike="noStrike" spc="-1">
              <a:latin typeface="Times New Roman"/>
            </a:endParaRPr>
          </a:p>
        </p:txBody>
      </p:sp>
      <p:sp>
        <p:nvSpPr>
          <p:cNvPr id="56" name="PlaceHolder 7"/>
          <p:cNvSpPr>
            <a:spLocks noGrp="1"/>
          </p:cNvSpPr>
          <p:nvPr>
            <p:ph type="ftr"/>
          </p:nvPr>
        </p:nvSpPr>
        <p:spPr>
          <a:xfrm>
            <a:off x="685800" y="6272640"/>
            <a:ext cx="4745520" cy="364680"/>
          </a:xfrm>
          <a:prstGeom prst="rect">
            <a:avLst/>
          </a:prstGeom>
        </p:spPr>
        <p:txBody>
          <a:bodyPr anchor="ctr"/>
          <a:lstStyle/>
          <a:p>
            <a:pPr>
              <a:lnSpc>
                <a:spcPct val="100000"/>
              </a:lnSpc>
            </a:pPr>
            <a:r>
              <a:rPr lang="fr-FR" sz="1000" b="0" strike="noStrike" spc="-1">
                <a:solidFill>
                  <a:srgbClr val="69240B"/>
                </a:solidFill>
                <a:latin typeface="Rockwell"/>
              </a:rPr>
              <a:t>Service National Universel </a:t>
            </a:r>
            <a:endParaRPr lang="fr-FR" sz="1000" b="0" strike="noStrike" spc="-1">
              <a:latin typeface="Times New Roman"/>
            </a:endParaRPr>
          </a:p>
        </p:txBody>
      </p:sp>
      <p:sp>
        <p:nvSpPr>
          <p:cNvPr id="57" name="PlaceHolder 8"/>
          <p:cNvSpPr>
            <a:spLocks noGrp="1"/>
          </p:cNvSpPr>
          <p:nvPr>
            <p:ph type="sldNum"/>
          </p:nvPr>
        </p:nvSpPr>
        <p:spPr>
          <a:xfrm>
            <a:off x="8483400" y="6272640"/>
            <a:ext cx="479880" cy="364680"/>
          </a:xfrm>
          <a:prstGeom prst="rect">
            <a:avLst/>
          </a:prstGeom>
        </p:spPr>
        <p:txBody>
          <a:bodyPr anchor="ctr"/>
          <a:lstStyle/>
          <a:p>
            <a:pPr algn="ctr">
              <a:lnSpc>
                <a:spcPct val="100000"/>
              </a:lnSpc>
            </a:pPr>
            <a:fld id="{05F0232C-0CD8-42A7-B1FC-A02519ED1ADB}" type="slidenum">
              <a:rPr lang="fr-FR" sz="1100" b="1" strike="noStrike" spc="-69">
                <a:solidFill>
                  <a:srgbClr val="FFFFFF"/>
                </a:solidFill>
                <a:latin typeface="Rockwell"/>
              </a:rPr>
              <a:t>‹N°›</a:t>
            </a:fld>
            <a:endParaRPr lang="fr-FR"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www.snu.gouv.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1792440" y="5367240"/>
            <a:ext cx="5486040" cy="80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281"/>
              </a:spcBef>
            </a:pPr>
            <a:r>
              <a:rPr lang="fr-FR" sz="1400" b="0" strike="noStrike" spc="-1">
                <a:solidFill>
                  <a:srgbClr val="000000"/>
                </a:solidFill>
                <a:latin typeface="Rockwell"/>
              </a:rPr>
              <a:t>Modifiez les styles du texte du masque</a:t>
            </a:r>
            <a:endParaRPr lang="fr-FR" sz="1400" b="0" strike="noStrike" spc="-1">
              <a:latin typeface="Arial"/>
            </a:endParaRPr>
          </a:p>
        </p:txBody>
      </p:sp>
      <p:pic>
        <p:nvPicPr>
          <p:cNvPr id="101" name="Picture 2"/>
          <p:cNvPicPr/>
          <p:nvPr/>
        </p:nvPicPr>
        <p:blipFill>
          <a:blip r:embed="rId3"/>
          <a:srcRect l="26159" r="863" b="5653"/>
          <a:stretch/>
        </p:blipFill>
        <p:spPr>
          <a:xfrm>
            <a:off x="0" y="1628640"/>
            <a:ext cx="9143640" cy="5309280"/>
          </a:xfrm>
          <a:prstGeom prst="rect">
            <a:avLst/>
          </a:prstGeom>
          <a:ln>
            <a:noFill/>
          </a:ln>
        </p:spPr>
      </p:pic>
      <p:pic>
        <p:nvPicPr>
          <p:cNvPr id="102" name="Image 9"/>
          <p:cNvPicPr/>
          <p:nvPr/>
        </p:nvPicPr>
        <p:blipFill>
          <a:blip r:embed="rId4"/>
          <a:stretch/>
        </p:blipFill>
        <p:spPr>
          <a:xfrm>
            <a:off x="608400" y="404640"/>
            <a:ext cx="1844640" cy="1844640"/>
          </a:xfrm>
          <a:prstGeom prst="rect">
            <a:avLst/>
          </a:prstGeom>
          <a:ln>
            <a:noFill/>
          </a:ln>
        </p:spPr>
      </p:pic>
      <p:pic>
        <p:nvPicPr>
          <p:cNvPr id="103" name="Picture 2"/>
          <p:cNvPicPr/>
          <p:nvPr/>
        </p:nvPicPr>
        <p:blipFill>
          <a:blip r:embed="rId5"/>
          <a:stretch/>
        </p:blipFill>
        <p:spPr>
          <a:xfrm>
            <a:off x="7612200" y="164160"/>
            <a:ext cx="1257840" cy="1162440"/>
          </a:xfrm>
          <a:prstGeom prst="rect">
            <a:avLst/>
          </a:prstGeom>
          <a:ln>
            <a:noFill/>
          </a:ln>
        </p:spPr>
      </p:pic>
      <p:sp>
        <p:nvSpPr>
          <p:cNvPr id="104" name="CustomShape 2"/>
          <p:cNvSpPr/>
          <p:nvPr/>
        </p:nvSpPr>
        <p:spPr>
          <a:xfrm>
            <a:off x="3240" y="3477960"/>
            <a:ext cx="9181800" cy="24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800" b="1" strike="noStrike" spc="-1">
                <a:solidFill>
                  <a:srgbClr val="FFFFFF"/>
                </a:solidFill>
                <a:latin typeface="Marianne"/>
              </a:rPr>
              <a:t>Service National Universel</a:t>
            </a:r>
            <a:endParaRPr lang="fr-FR" sz="4800" b="0" strike="noStrike" spc="-1">
              <a:latin typeface="Arial"/>
            </a:endParaRPr>
          </a:p>
          <a:p>
            <a:pPr algn="ctr">
              <a:lnSpc>
                <a:spcPct val="100000"/>
              </a:lnSpc>
            </a:pPr>
            <a:r>
              <a:rPr lang="fr-FR" sz="2000" b="1" strike="noStrike" spc="-1">
                <a:solidFill>
                  <a:srgbClr val="FFFFFF"/>
                </a:solidFill>
                <a:latin typeface="Marianne"/>
              </a:rPr>
              <a:t>Janvier 2021</a:t>
            </a:r>
            <a:endParaRPr lang="fr-FR" sz="2000" b="0" strike="noStrike" spc="-1">
              <a:latin typeface="Arial"/>
            </a:endParaRPr>
          </a:p>
          <a:p>
            <a:pPr algn="ctr">
              <a:lnSpc>
                <a:spcPct val="100000"/>
              </a:lnSpc>
            </a:pPr>
            <a:endParaRPr lang="fr-FR" sz="2000" b="0" strike="noStrike" spc="-1">
              <a:latin typeface="Arial"/>
            </a:endParaRPr>
          </a:p>
          <a:p>
            <a:pPr algn="ctr">
              <a:lnSpc>
                <a:spcPct val="100000"/>
              </a:lnSpc>
            </a:pPr>
            <a:endParaRPr lang="fr-FR" sz="2000" b="0" strike="noStrike" spc="-1">
              <a:latin typeface="Arial"/>
            </a:endParaRPr>
          </a:p>
          <a:p>
            <a:pPr algn="ctr">
              <a:lnSpc>
                <a:spcPct val="100000"/>
              </a:lnSpc>
            </a:pPr>
            <a:endParaRPr lang="fr-FR" sz="2000" b="0" strike="noStrike" spc="-1">
              <a:latin typeface="Arial"/>
            </a:endParaRPr>
          </a:p>
          <a:p>
            <a:pPr algn="ctr">
              <a:lnSpc>
                <a:spcPct val="100000"/>
              </a:lnSpc>
            </a:pPr>
            <a:endParaRPr lang="fr-FR" sz="2000" b="0" strike="noStrike" spc="-1">
              <a:latin typeface="Arial"/>
            </a:endParaRPr>
          </a:p>
          <a:p>
            <a:pPr algn="ctr">
              <a:lnSpc>
                <a:spcPct val="100000"/>
              </a:lnSpc>
            </a:pPr>
            <a:endParaRPr lang="fr-FR"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03" name="TextShape 2"/>
          <p:cNvSpPr txBox="1"/>
          <p:nvPr/>
        </p:nvSpPr>
        <p:spPr>
          <a:xfrm>
            <a:off x="0" y="2121480"/>
            <a:ext cx="9143640" cy="4736160"/>
          </a:xfrm>
          <a:prstGeom prst="rect">
            <a:avLst/>
          </a:prstGeom>
          <a:solidFill>
            <a:srgbClr val="696464"/>
          </a:solidFill>
          <a:ln>
            <a:noFill/>
          </a:ln>
        </p:spPr>
        <p:txBody>
          <a:bodyPr/>
          <a:lstStyle/>
          <a:p>
            <a:endParaRPr lang="en-US" sz="2000" b="0" strike="noStrike" spc="-1">
              <a:solidFill>
                <a:srgbClr val="000000"/>
              </a:solidFill>
              <a:latin typeface="Rockwell"/>
            </a:endParaRPr>
          </a:p>
        </p:txBody>
      </p:sp>
      <p:sp>
        <p:nvSpPr>
          <p:cNvPr id="204" name="CustomShape 3"/>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05" name="CustomShape 4"/>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06" name="CustomShape 5"/>
          <p:cNvSpPr/>
          <p:nvPr/>
        </p:nvSpPr>
        <p:spPr>
          <a:xfrm>
            <a:off x="0" y="-3240"/>
            <a:ext cx="9143640" cy="1420560"/>
          </a:xfrm>
          <a:prstGeom prst="rect">
            <a:avLst/>
          </a:prstGeom>
          <a:solidFill>
            <a:schemeClr val="tx2"/>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000" b="1" strike="noStrike" spc="-1">
                <a:solidFill>
                  <a:srgbClr val="FFFFFF"/>
                </a:solidFill>
                <a:latin typeface="Arial"/>
              </a:rPr>
              <a:t>Un projet éducatif en 4 phases</a:t>
            </a:r>
            <a:endParaRPr lang="fr-FR" sz="4000" b="0" strike="noStrike" spc="-1">
              <a:latin typeface="Arial"/>
            </a:endParaRPr>
          </a:p>
        </p:txBody>
      </p:sp>
      <p:pic>
        <p:nvPicPr>
          <p:cNvPr id="207" name="Image 13"/>
          <p:cNvPicPr/>
          <p:nvPr/>
        </p:nvPicPr>
        <p:blipFill>
          <a:blip r:embed="rId3"/>
          <a:stretch/>
        </p:blipFill>
        <p:spPr>
          <a:xfrm>
            <a:off x="216000" y="5296680"/>
            <a:ext cx="1183320" cy="1183320"/>
          </a:xfrm>
          <a:prstGeom prst="rect">
            <a:avLst/>
          </a:prstGeom>
          <a:ln>
            <a:noFill/>
          </a:ln>
        </p:spPr>
      </p:pic>
      <p:pic>
        <p:nvPicPr>
          <p:cNvPr id="208" name="Picture 2"/>
          <p:cNvPicPr/>
          <p:nvPr/>
        </p:nvPicPr>
        <p:blipFill>
          <a:blip r:embed="rId4"/>
          <a:stretch/>
        </p:blipFill>
        <p:spPr>
          <a:xfrm>
            <a:off x="0" y="1361520"/>
            <a:ext cx="9143640" cy="3795480"/>
          </a:xfrm>
          <a:prstGeom prst="rect">
            <a:avLst/>
          </a:prstGeom>
          <a:ln>
            <a:noFill/>
          </a:ln>
        </p:spPr>
      </p:pic>
      <p:sp>
        <p:nvSpPr>
          <p:cNvPr id="209" name="TextShape 6"/>
          <p:cNvSpPr txBox="1"/>
          <p:nvPr/>
        </p:nvSpPr>
        <p:spPr>
          <a:xfrm>
            <a:off x="2555640" y="634248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
        <p:nvSpPr>
          <p:cNvPr id="210" name="TextShape 7"/>
          <p:cNvSpPr txBox="1"/>
          <p:nvPr/>
        </p:nvSpPr>
        <p:spPr>
          <a:xfrm>
            <a:off x="8461440" y="6342480"/>
            <a:ext cx="479880" cy="364680"/>
          </a:xfrm>
          <a:prstGeom prst="rect">
            <a:avLst/>
          </a:prstGeom>
          <a:noFill/>
          <a:ln>
            <a:noFill/>
          </a:ln>
        </p:spPr>
        <p:txBody>
          <a:bodyPr anchor="ctr"/>
          <a:lstStyle/>
          <a:p>
            <a:pPr algn="ctr">
              <a:lnSpc>
                <a:spcPct val="100000"/>
              </a:lnSpc>
            </a:pPr>
            <a:fld id="{F2FE8123-CA3A-4808-B5BC-DB4284E7A289}" type="slidenum">
              <a:rPr lang="fr-FR" sz="1200" b="1" strike="noStrike" spc="-69">
                <a:solidFill>
                  <a:srgbClr val="FFFFFF"/>
                </a:solidFill>
                <a:latin typeface="Marianne"/>
              </a:rPr>
              <a:t>10</a:t>
            </a:fld>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12"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213" name="TextShape 3"/>
          <p:cNvSpPr txBox="1"/>
          <p:nvPr/>
        </p:nvSpPr>
        <p:spPr>
          <a:xfrm>
            <a:off x="5992200" y="6272640"/>
            <a:ext cx="2454840" cy="364680"/>
          </a:xfrm>
          <a:prstGeom prst="rect">
            <a:avLst/>
          </a:prstGeom>
          <a:noFill/>
          <a:ln>
            <a:noFill/>
          </a:ln>
        </p:spPr>
        <p:txBody>
          <a:bodyPr anchor="ctr"/>
          <a:lstStyle/>
          <a:p>
            <a:pPr algn="r">
              <a:lnSpc>
                <a:spcPct val="100000"/>
              </a:lnSpc>
            </a:pPr>
            <a:fld id="{0432D6AB-A821-40DC-A48C-EFAF00E0E1B8}" type="datetime1">
              <a:rPr lang="fr-FR" sz="1000" b="0" strike="noStrike" spc="-1">
                <a:solidFill>
                  <a:srgbClr val="69240B"/>
                </a:solidFill>
                <a:latin typeface="Rockwell"/>
              </a:rPr>
              <a:t>22/01/2021</a:t>
            </a:fld>
            <a:endParaRPr lang="fr-FR" sz="1000" b="0" strike="noStrike" spc="-1">
              <a:latin typeface="Times New Roman"/>
            </a:endParaRPr>
          </a:p>
        </p:txBody>
      </p:sp>
      <p:sp>
        <p:nvSpPr>
          <p:cNvPr id="214"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15"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16" name="CustomShape 6"/>
          <p:cNvSpPr/>
          <p:nvPr/>
        </p:nvSpPr>
        <p:spPr>
          <a:xfrm>
            <a:off x="0" y="-33516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3600" b="0" strike="noStrike" spc="-1">
                <a:solidFill>
                  <a:srgbClr val="FFFFFF"/>
                </a:solidFill>
                <a:latin typeface="Rockwell"/>
              </a:rPr>
              <a:t>La phase d’information et de préparation</a:t>
            </a:r>
            <a:endParaRPr lang="fr-FR" sz="3600" b="0" strike="noStrike" spc="-1">
              <a:latin typeface="Arial"/>
            </a:endParaRPr>
          </a:p>
        </p:txBody>
      </p:sp>
      <p:sp>
        <p:nvSpPr>
          <p:cNvPr id="217"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0</a:t>
            </a:r>
            <a:endParaRPr lang="fr-FR" sz="2800" b="0" strike="noStrike" spc="-1">
              <a:latin typeface="Arial"/>
            </a:endParaRPr>
          </a:p>
        </p:txBody>
      </p:sp>
      <p:sp>
        <p:nvSpPr>
          <p:cNvPr id="218"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219" name="CustomShape 9"/>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220" name="Image 13"/>
          <p:cNvPicPr/>
          <p:nvPr/>
        </p:nvPicPr>
        <p:blipFill>
          <a:blip r:embed="rId3"/>
          <a:stretch/>
        </p:blipFill>
        <p:spPr>
          <a:xfrm>
            <a:off x="472680" y="5157360"/>
            <a:ext cx="1340280" cy="1340280"/>
          </a:xfrm>
          <a:prstGeom prst="rect">
            <a:avLst/>
          </a:prstGeom>
          <a:ln>
            <a:noFill/>
          </a:ln>
        </p:spPr>
      </p:pic>
      <p:sp>
        <p:nvSpPr>
          <p:cNvPr id="221" name="TextShape 10"/>
          <p:cNvSpPr txBox="1"/>
          <p:nvPr/>
        </p:nvSpPr>
        <p:spPr>
          <a:xfrm>
            <a:off x="8483400" y="6272640"/>
            <a:ext cx="479880" cy="364680"/>
          </a:xfrm>
          <a:prstGeom prst="rect">
            <a:avLst/>
          </a:prstGeom>
          <a:noFill/>
          <a:ln>
            <a:noFill/>
          </a:ln>
        </p:spPr>
        <p:txBody>
          <a:bodyPr anchor="ctr"/>
          <a:lstStyle/>
          <a:p>
            <a:pPr algn="ctr">
              <a:lnSpc>
                <a:spcPct val="100000"/>
              </a:lnSpc>
            </a:pPr>
            <a:fld id="{3311553A-679B-4BA1-A001-CAD9F792AD6E}" type="slidenum">
              <a:rPr lang="fr-FR" sz="1200" b="1" strike="noStrike" spc="-69">
                <a:solidFill>
                  <a:srgbClr val="FFFFFF"/>
                </a:solidFill>
                <a:latin typeface="Marianne"/>
              </a:rPr>
              <a:t>11</a:t>
            </a:fld>
            <a:endParaRPr lang="fr-FR" sz="1200" b="0" strike="noStrike" spc="-1">
              <a:latin typeface="Times New Roman"/>
            </a:endParaRPr>
          </a:p>
        </p:txBody>
      </p:sp>
      <p:sp>
        <p:nvSpPr>
          <p:cNvPr id="222" name="TextShape 11"/>
          <p:cNvSpPr txBox="1"/>
          <p:nvPr/>
        </p:nvSpPr>
        <p:spPr>
          <a:xfrm>
            <a:off x="2748960" y="63086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
        <p:nvSpPr>
          <p:cNvPr id="223" name="CustomShape 12"/>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0</a:t>
            </a:r>
            <a:endParaRPr lang="fr-FR" sz="2800" b="0" strike="noStrike" spc="-1">
              <a:latin typeface="Arial"/>
            </a:endParaRPr>
          </a:p>
        </p:txBody>
      </p:sp>
      <p:pic>
        <p:nvPicPr>
          <p:cNvPr id="224" name="Espace réservé du contenu 5"/>
          <p:cNvPicPr/>
          <p:nvPr/>
        </p:nvPicPr>
        <p:blipFill>
          <a:blip r:embed="rId4"/>
          <a:stretch/>
        </p:blipFill>
        <p:spPr>
          <a:xfrm>
            <a:off x="2617920" y="867960"/>
            <a:ext cx="3718080" cy="2300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226"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27"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228" name="TextShape 4"/>
          <p:cNvSpPr txBox="1"/>
          <p:nvPr/>
        </p:nvSpPr>
        <p:spPr>
          <a:xfrm>
            <a:off x="5992200" y="6272640"/>
            <a:ext cx="2454840" cy="364680"/>
          </a:xfrm>
          <a:prstGeom prst="rect">
            <a:avLst/>
          </a:prstGeom>
          <a:noFill/>
          <a:ln>
            <a:noFill/>
          </a:ln>
        </p:spPr>
        <p:txBody>
          <a:bodyPr anchor="ctr"/>
          <a:lstStyle/>
          <a:p>
            <a:pPr algn="r">
              <a:lnSpc>
                <a:spcPct val="100000"/>
              </a:lnSpc>
            </a:pPr>
            <a:fld id="{AB0623CA-ED76-4A2D-95DB-2B0F34522E8E}" type="datetime1">
              <a:rPr lang="fr-FR" sz="1000" b="0" strike="noStrike" spc="-1">
                <a:solidFill>
                  <a:srgbClr val="69240B"/>
                </a:solidFill>
                <a:latin typeface="Rockwell"/>
              </a:rPr>
              <a:t>22/01/2021</a:t>
            </a:fld>
            <a:endParaRPr lang="fr-FR" sz="1000" b="0" strike="noStrike" spc="-1">
              <a:latin typeface="Times New Roman"/>
            </a:endParaRPr>
          </a:p>
        </p:txBody>
      </p:sp>
      <p:sp>
        <p:nvSpPr>
          <p:cNvPr id="229"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30"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31" name="CustomShape 7"/>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232"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0</a:t>
            </a:r>
            <a:endParaRPr lang="fr-FR" sz="2800" b="0" strike="noStrike" spc="-1">
              <a:latin typeface="Arial"/>
            </a:endParaRPr>
          </a:p>
        </p:txBody>
      </p:sp>
      <p:sp>
        <p:nvSpPr>
          <p:cNvPr id="233"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234"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235" name="Image 13"/>
          <p:cNvPicPr/>
          <p:nvPr/>
        </p:nvPicPr>
        <p:blipFill>
          <a:blip r:embed="rId3"/>
          <a:stretch/>
        </p:blipFill>
        <p:spPr>
          <a:xfrm>
            <a:off x="126360" y="5382360"/>
            <a:ext cx="1025640" cy="1025640"/>
          </a:xfrm>
          <a:prstGeom prst="rect">
            <a:avLst/>
          </a:prstGeom>
          <a:ln>
            <a:noFill/>
          </a:ln>
        </p:spPr>
      </p:pic>
      <p:sp>
        <p:nvSpPr>
          <p:cNvPr id="236" name="CustomShape 11"/>
          <p:cNvSpPr/>
          <p:nvPr/>
        </p:nvSpPr>
        <p:spPr>
          <a:xfrm>
            <a:off x="492120" y="1051920"/>
            <a:ext cx="8229240" cy="52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479"/>
              </a:spcBef>
            </a:pPr>
            <a:r>
              <a:rPr lang="fr-FR" sz="2400" b="1" strike="noStrike" spc="-1">
                <a:solidFill>
                  <a:srgbClr val="FFFFFF"/>
                </a:solidFill>
                <a:latin typeface="Arial"/>
              </a:rPr>
              <a:t>Information des familles sur le SNU, préparation de l’appel des jeunes volontaires </a:t>
            </a:r>
            <a:endParaRPr lang="fr-FR" sz="2400" b="0" strike="noStrike" spc="-1">
              <a:latin typeface="Arial"/>
            </a:endParaRPr>
          </a:p>
          <a:p>
            <a:pPr algn="ctr">
              <a:lnSpc>
                <a:spcPct val="100000"/>
              </a:lnSpc>
              <a:spcBef>
                <a:spcPts val="479"/>
              </a:spcBef>
            </a:pPr>
            <a:r>
              <a:rPr lang="fr-FR" sz="2400" b="1" strike="noStrike" spc="-1">
                <a:solidFill>
                  <a:srgbClr val="FFFFFF"/>
                </a:solidFill>
                <a:latin typeface="Arial"/>
              </a:rPr>
              <a:t>AVANT LE 19 MARS 2021 </a:t>
            </a:r>
            <a:endParaRPr lang="fr-FR" sz="2400" b="0" strike="noStrike" spc="-1">
              <a:latin typeface="Arial"/>
            </a:endParaRPr>
          </a:p>
          <a:p>
            <a:pPr marL="720000" algn="ctr">
              <a:lnSpc>
                <a:spcPct val="100000"/>
              </a:lnSpc>
              <a:spcBef>
                <a:spcPts val="641"/>
              </a:spcBef>
            </a:pPr>
            <a:endParaRPr lang="fr-FR" sz="2400" b="0" strike="noStrike" spc="-1">
              <a:latin typeface="Arial"/>
            </a:endParaRPr>
          </a:p>
          <a:p>
            <a:pPr marL="432000" algn="ctr">
              <a:lnSpc>
                <a:spcPct val="100000"/>
              </a:lnSpc>
              <a:spcBef>
                <a:spcPts val="641"/>
              </a:spcBef>
            </a:pPr>
            <a:r>
              <a:rPr lang="fr-FR" sz="3200" b="1" strike="noStrike" spc="-1">
                <a:solidFill>
                  <a:srgbClr val="FFFFFF"/>
                </a:solidFill>
                <a:latin typeface="Arial"/>
              </a:rPr>
              <a:t>3 Objectifs </a:t>
            </a:r>
            <a:endParaRPr lang="fr-FR" sz="3200" b="0" strike="noStrike" spc="-1">
              <a:latin typeface="Arial"/>
            </a:endParaRPr>
          </a:p>
          <a:p>
            <a:pPr marL="720000">
              <a:lnSpc>
                <a:spcPct val="100000"/>
              </a:lnSpc>
              <a:spcBef>
                <a:spcPts val="641"/>
              </a:spcBef>
            </a:pPr>
            <a:r>
              <a:rPr lang="fr-FR" sz="3200" b="1" strike="noStrike" spc="-1">
                <a:solidFill>
                  <a:srgbClr val="FFFFFF"/>
                </a:solidFill>
                <a:latin typeface="Arial"/>
              </a:rPr>
              <a:t>- informer </a:t>
            </a:r>
            <a:endParaRPr lang="fr-FR" sz="3200" b="0" strike="noStrike" spc="-1">
              <a:latin typeface="Arial"/>
            </a:endParaRPr>
          </a:p>
          <a:p>
            <a:pPr marL="720000">
              <a:lnSpc>
                <a:spcPct val="100000"/>
              </a:lnSpc>
              <a:spcBef>
                <a:spcPts val="641"/>
              </a:spcBef>
            </a:pPr>
            <a:r>
              <a:rPr lang="fr-FR" sz="3200" b="1" strike="noStrike" spc="-1">
                <a:solidFill>
                  <a:srgbClr val="FFFFFF"/>
                </a:solidFill>
                <a:latin typeface="Arial"/>
              </a:rPr>
              <a:t>- identifier  </a:t>
            </a:r>
            <a:endParaRPr lang="fr-FR" sz="3200" b="0" strike="noStrike" spc="-1">
              <a:latin typeface="Arial"/>
            </a:endParaRPr>
          </a:p>
          <a:p>
            <a:pPr marL="720000">
              <a:lnSpc>
                <a:spcPct val="100000"/>
              </a:lnSpc>
              <a:spcBef>
                <a:spcPts val="641"/>
              </a:spcBef>
            </a:pPr>
            <a:r>
              <a:rPr lang="fr-FR" sz="3200" b="1" strike="noStrike" spc="-1">
                <a:solidFill>
                  <a:srgbClr val="FFFFFF"/>
                </a:solidFill>
                <a:latin typeface="Arial"/>
              </a:rPr>
              <a:t>- accompagner des jeunes volontaires dans la démarche</a:t>
            </a:r>
            <a:endParaRPr lang="fr-FR" sz="3200" b="0" strike="noStrike" spc="-1">
              <a:latin typeface="Arial"/>
            </a:endParaRPr>
          </a:p>
          <a:p>
            <a:pPr marL="1371600">
              <a:lnSpc>
                <a:spcPct val="100000"/>
              </a:lnSpc>
              <a:spcBef>
                <a:spcPts val="641"/>
              </a:spcBef>
            </a:pPr>
            <a:endParaRPr lang="fr-FR" sz="3200" b="0" strike="noStrike" spc="-1">
              <a:latin typeface="Arial"/>
            </a:endParaRPr>
          </a:p>
          <a:p>
            <a:pPr>
              <a:lnSpc>
                <a:spcPct val="100000"/>
              </a:lnSpc>
              <a:spcBef>
                <a:spcPts val="400"/>
              </a:spcBef>
            </a:pPr>
            <a:endParaRPr lang="fr-FR" sz="3200" b="0" strike="noStrike" spc="-1">
              <a:latin typeface="Arial"/>
            </a:endParaRPr>
          </a:p>
          <a:p>
            <a:pPr marL="1828800">
              <a:lnSpc>
                <a:spcPct val="100000"/>
              </a:lnSpc>
              <a:spcBef>
                <a:spcPts val="400"/>
              </a:spcBef>
            </a:pPr>
            <a:endParaRPr lang="fr-FR" sz="3200" b="0" strike="noStrike" spc="-1">
              <a:latin typeface="Arial"/>
            </a:endParaRPr>
          </a:p>
          <a:p>
            <a:pPr marL="1371600">
              <a:lnSpc>
                <a:spcPct val="100000"/>
              </a:lnSpc>
              <a:spcBef>
                <a:spcPts val="281"/>
              </a:spcBef>
            </a:pPr>
            <a:endParaRPr lang="fr-FR" sz="3200" b="0" strike="noStrike" spc="-1">
              <a:latin typeface="Arial"/>
            </a:endParaRPr>
          </a:p>
          <a:p>
            <a:pPr>
              <a:lnSpc>
                <a:spcPct val="100000"/>
              </a:lnSpc>
              <a:spcBef>
                <a:spcPts val="400"/>
              </a:spcBef>
            </a:pPr>
            <a:endParaRPr lang="fr-FR" sz="3200" b="0" strike="noStrike" spc="-1">
              <a:latin typeface="Arial"/>
            </a:endParaRPr>
          </a:p>
          <a:p>
            <a:pPr>
              <a:lnSpc>
                <a:spcPct val="100000"/>
              </a:lnSpc>
              <a:spcBef>
                <a:spcPts val="400"/>
              </a:spcBef>
            </a:pPr>
            <a:endParaRPr lang="fr-FR" sz="3200" b="0" strike="noStrike" spc="-1">
              <a:latin typeface="Arial"/>
            </a:endParaRPr>
          </a:p>
        </p:txBody>
      </p:sp>
      <p:sp>
        <p:nvSpPr>
          <p:cNvPr id="237" name="TextShape 12"/>
          <p:cNvSpPr txBox="1"/>
          <p:nvPr/>
        </p:nvSpPr>
        <p:spPr>
          <a:xfrm>
            <a:off x="8522640" y="6498000"/>
            <a:ext cx="479880" cy="364680"/>
          </a:xfrm>
          <a:prstGeom prst="rect">
            <a:avLst/>
          </a:prstGeom>
          <a:noFill/>
          <a:ln>
            <a:noFill/>
          </a:ln>
        </p:spPr>
        <p:txBody>
          <a:bodyPr anchor="ctr"/>
          <a:lstStyle/>
          <a:p>
            <a:pPr algn="ctr">
              <a:lnSpc>
                <a:spcPct val="100000"/>
              </a:lnSpc>
            </a:pPr>
            <a:fld id="{2035D443-EDBC-4C2E-880E-9E24B02B6AD1}" type="slidenum">
              <a:rPr lang="fr-FR" sz="1200" b="1" strike="noStrike" spc="-69">
                <a:solidFill>
                  <a:srgbClr val="FFFFFF"/>
                </a:solidFill>
                <a:latin typeface="Marianne"/>
              </a:rPr>
              <a:t>12</a:t>
            </a:fld>
            <a:endParaRPr lang="fr-FR" sz="1200" b="0" strike="noStrike" spc="-1">
              <a:latin typeface="Times New Roman"/>
            </a:endParaRPr>
          </a:p>
        </p:txBody>
      </p:sp>
      <p:sp>
        <p:nvSpPr>
          <p:cNvPr id="238" name="TextShape 13"/>
          <p:cNvSpPr txBox="1"/>
          <p:nvPr/>
        </p:nvSpPr>
        <p:spPr>
          <a:xfrm>
            <a:off x="2474280" y="646236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240"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41"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242" name="TextShape 4"/>
          <p:cNvSpPr txBox="1"/>
          <p:nvPr/>
        </p:nvSpPr>
        <p:spPr>
          <a:xfrm>
            <a:off x="5992200" y="6272640"/>
            <a:ext cx="2454840" cy="364680"/>
          </a:xfrm>
          <a:prstGeom prst="rect">
            <a:avLst/>
          </a:prstGeom>
          <a:noFill/>
          <a:ln>
            <a:noFill/>
          </a:ln>
        </p:spPr>
        <p:txBody>
          <a:bodyPr anchor="ctr"/>
          <a:lstStyle/>
          <a:p>
            <a:pPr algn="r">
              <a:lnSpc>
                <a:spcPct val="100000"/>
              </a:lnSpc>
            </a:pPr>
            <a:fld id="{7713899A-C065-4561-8370-8F5BE44B4A0A}" type="datetime1">
              <a:rPr lang="fr-FR" sz="1000" b="0" strike="noStrike" spc="-1">
                <a:solidFill>
                  <a:srgbClr val="69240B"/>
                </a:solidFill>
                <a:latin typeface="Rockwell"/>
              </a:rPr>
              <a:t>22/01/2021</a:t>
            </a:fld>
            <a:endParaRPr lang="fr-FR" sz="1000" b="0" strike="noStrike" spc="-1">
              <a:latin typeface="Times New Roman"/>
            </a:endParaRPr>
          </a:p>
        </p:txBody>
      </p:sp>
      <p:sp>
        <p:nvSpPr>
          <p:cNvPr id="243"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44"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45" name="CustomShape 7"/>
          <p:cNvSpPr/>
          <p:nvPr/>
        </p:nvSpPr>
        <p:spPr>
          <a:xfrm>
            <a:off x="0" y="0"/>
            <a:ext cx="9143640" cy="685224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3600" b="0" strike="noStrike" spc="-1">
                <a:solidFill>
                  <a:srgbClr val="FFFFFF"/>
                </a:solidFill>
                <a:latin typeface="Rockwell"/>
              </a:rPr>
              <a:t>Les attentes</a:t>
            </a:r>
            <a:endParaRPr lang="fr-FR" sz="3600" b="0" strike="noStrike" spc="-1">
              <a:latin typeface="Arial"/>
            </a:endParaRPr>
          </a:p>
          <a:p>
            <a:pPr algn="ctr">
              <a:lnSpc>
                <a:spcPct val="100000"/>
              </a:lnSpc>
            </a:pPr>
            <a:endParaRPr lang="fr-FR" sz="3600" b="0" strike="noStrike" spc="-1">
              <a:latin typeface="Arial"/>
            </a:endParaRPr>
          </a:p>
          <a:p>
            <a:pPr marL="571680" indent="-304560">
              <a:lnSpc>
                <a:spcPct val="100000"/>
              </a:lnSpc>
              <a:buClr>
                <a:srgbClr val="FFFFFF"/>
              </a:buClr>
              <a:buFont typeface="Arial"/>
              <a:buChar char="•"/>
            </a:pPr>
            <a:r>
              <a:rPr lang="fr-FR" sz="2400" b="0" strike="noStrike" spc="-1">
                <a:solidFill>
                  <a:srgbClr val="FFFFFF"/>
                </a:solidFill>
                <a:latin typeface="Arial"/>
              </a:rPr>
              <a:t>É</a:t>
            </a:r>
            <a:r>
              <a:rPr lang="fr-FR" sz="2400" b="0" strike="noStrike" spc="-1">
                <a:solidFill>
                  <a:srgbClr val="FFFFFF"/>
                </a:solidFill>
                <a:latin typeface="Rockwell"/>
              </a:rPr>
              <a:t>ventuellement, présentation en conseil pédagogique</a:t>
            </a:r>
            <a:endParaRPr lang="fr-FR" sz="2400" b="0" strike="noStrike" spc="-1">
              <a:latin typeface="Arial"/>
            </a:endParaRPr>
          </a:p>
          <a:p>
            <a:pPr marL="571680" indent="-304560">
              <a:lnSpc>
                <a:spcPct val="100000"/>
              </a:lnSpc>
              <a:buClr>
                <a:srgbClr val="FFFFFF"/>
              </a:buClr>
              <a:buFont typeface="Arial"/>
              <a:buChar char="•"/>
            </a:pPr>
            <a:r>
              <a:rPr lang="fr-FR" sz="2400" b="0" strike="noStrike" spc="-1">
                <a:solidFill>
                  <a:srgbClr val="FFFFFF"/>
                </a:solidFill>
                <a:latin typeface="Rockwell"/>
              </a:rPr>
              <a:t>Réunion d’information des élèves et des familles</a:t>
            </a:r>
            <a:endParaRPr lang="fr-FR" sz="2400" b="0" strike="noStrike" spc="-1">
              <a:latin typeface="Arial"/>
            </a:endParaRPr>
          </a:p>
          <a:p>
            <a:pPr marL="571680" indent="-304560">
              <a:lnSpc>
                <a:spcPct val="100000"/>
              </a:lnSpc>
              <a:buClr>
                <a:srgbClr val="FFFFFF"/>
              </a:buClr>
              <a:buFont typeface="Arial"/>
              <a:buChar char="•"/>
            </a:pPr>
            <a:r>
              <a:rPr lang="fr-FR" sz="2400" b="0" strike="noStrike" spc="-1">
                <a:solidFill>
                  <a:srgbClr val="FFFFFF"/>
                </a:solidFill>
                <a:latin typeface="Rockwell"/>
              </a:rPr>
              <a:t>Information des familles via Pronote </a:t>
            </a:r>
            <a:endParaRPr lang="fr-FR" sz="2400" b="0" strike="noStrike" spc="-1">
              <a:latin typeface="Arial"/>
            </a:endParaRPr>
          </a:p>
          <a:p>
            <a:pPr marL="571680" indent="-304560">
              <a:lnSpc>
                <a:spcPct val="100000"/>
              </a:lnSpc>
              <a:buClr>
                <a:srgbClr val="FFFFFF"/>
              </a:buClr>
              <a:buFont typeface="Arial"/>
              <a:buChar char="•"/>
            </a:pPr>
            <a:r>
              <a:rPr lang="fr-FR" sz="2400" b="0" strike="noStrike" spc="-1">
                <a:solidFill>
                  <a:srgbClr val="FFFFFF"/>
                </a:solidFill>
                <a:latin typeface="Rockwell"/>
              </a:rPr>
              <a:t>Repérer entre 15 et 20 jeunes intéressés par établissement (à égalité Garçons-Filles)</a:t>
            </a:r>
            <a:endParaRPr lang="fr-FR" sz="2400" b="0" strike="noStrike" spc="-1">
              <a:latin typeface="Arial"/>
            </a:endParaRPr>
          </a:p>
          <a:p>
            <a:pPr marL="571680" indent="-304560">
              <a:lnSpc>
                <a:spcPct val="100000"/>
              </a:lnSpc>
            </a:pPr>
            <a:r>
              <a:rPr lang="fr-FR" sz="2400" b="0" strike="noStrike" spc="-1">
                <a:solidFill>
                  <a:srgbClr val="FFFFFF"/>
                </a:solidFill>
                <a:latin typeface="Rockwell"/>
              </a:rPr>
              <a:t>    (250 jeunes volontaires à sélectionner au final pour la Manche)</a:t>
            </a:r>
            <a:endParaRPr lang="fr-FR" sz="2400" b="0" strike="noStrike" spc="-1">
              <a:latin typeface="Arial"/>
            </a:endParaRPr>
          </a:p>
          <a:p>
            <a:pPr marL="571680" indent="-304560">
              <a:lnSpc>
                <a:spcPct val="100000"/>
              </a:lnSpc>
              <a:buClr>
                <a:srgbClr val="FFFFFF"/>
              </a:buClr>
              <a:buFont typeface="Arial"/>
              <a:buChar char="•"/>
            </a:pPr>
            <a:r>
              <a:rPr lang="fr-FR" sz="2400" b="0" strike="noStrike" spc="-1">
                <a:solidFill>
                  <a:srgbClr val="FFFFFF"/>
                </a:solidFill>
                <a:latin typeface="Rockwell"/>
              </a:rPr>
              <a:t>Accompagnement des jeunes intéressés pour procéder à l’inscription via la plateforme.</a:t>
            </a:r>
            <a:endParaRPr lang="fr-FR" sz="2400" b="0" strike="noStrike" spc="-1">
              <a:latin typeface="Arial"/>
            </a:endParaRPr>
          </a:p>
          <a:p>
            <a:pPr>
              <a:lnSpc>
                <a:spcPct val="100000"/>
              </a:lnSpc>
            </a:pPr>
            <a:endParaRPr lang="fr-FR" sz="2400" b="0" strike="noStrike" spc="-1">
              <a:latin typeface="Arial"/>
            </a:endParaRPr>
          </a:p>
          <a:p>
            <a:pPr algn="ctr">
              <a:lnSpc>
                <a:spcPct val="100000"/>
              </a:lnSpc>
            </a:pPr>
            <a:endParaRPr lang="fr-FR" sz="2400" b="0" strike="noStrike" spc="-1">
              <a:latin typeface="Arial"/>
            </a:endParaRPr>
          </a:p>
        </p:txBody>
      </p:sp>
      <p:sp>
        <p:nvSpPr>
          <p:cNvPr id="246"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247"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248"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249"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250" name="Image 13"/>
          <p:cNvPicPr/>
          <p:nvPr/>
        </p:nvPicPr>
        <p:blipFill>
          <a:blip r:embed="rId3"/>
          <a:stretch/>
        </p:blipFill>
        <p:spPr>
          <a:xfrm>
            <a:off x="216000" y="5238360"/>
            <a:ext cx="1169640" cy="1169640"/>
          </a:xfrm>
          <a:prstGeom prst="rect">
            <a:avLst/>
          </a:prstGeom>
          <a:ln>
            <a:noFill/>
          </a:ln>
        </p:spPr>
      </p:pic>
      <p:sp>
        <p:nvSpPr>
          <p:cNvPr id="251" name="TextShape 12"/>
          <p:cNvSpPr txBox="1"/>
          <p:nvPr/>
        </p:nvSpPr>
        <p:spPr>
          <a:xfrm>
            <a:off x="8501040" y="6381360"/>
            <a:ext cx="479880" cy="364680"/>
          </a:xfrm>
          <a:prstGeom prst="rect">
            <a:avLst/>
          </a:prstGeom>
          <a:noFill/>
          <a:ln>
            <a:noFill/>
          </a:ln>
        </p:spPr>
        <p:txBody>
          <a:bodyPr anchor="ctr"/>
          <a:lstStyle/>
          <a:p>
            <a:pPr algn="ctr">
              <a:lnSpc>
                <a:spcPct val="100000"/>
              </a:lnSpc>
            </a:pPr>
            <a:fld id="{4483E5E5-56BD-4AF0-BEA0-1A42B5677624}" type="slidenum">
              <a:rPr lang="fr-FR" sz="1100" b="1" strike="noStrike" spc="-69">
                <a:solidFill>
                  <a:srgbClr val="FFFFFF"/>
                </a:solidFill>
                <a:latin typeface="Rockwell"/>
              </a:rPr>
              <a:t>13</a:t>
            </a:fld>
            <a:endParaRPr lang="fr-FR" sz="1100" b="0" strike="noStrike" spc="-1">
              <a:latin typeface="Times New Roman"/>
            </a:endParaRPr>
          </a:p>
        </p:txBody>
      </p:sp>
      <p:sp>
        <p:nvSpPr>
          <p:cNvPr id="252" name="TextShape 13"/>
          <p:cNvSpPr txBox="1"/>
          <p:nvPr/>
        </p:nvSpPr>
        <p:spPr>
          <a:xfrm>
            <a:off x="2496960" y="63122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254"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55"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256" name="TextShape 4"/>
          <p:cNvSpPr txBox="1"/>
          <p:nvPr/>
        </p:nvSpPr>
        <p:spPr>
          <a:xfrm>
            <a:off x="5992200" y="6272640"/>
            <a:ext cx="2454840" cy="364680"/>
          </a:xfrm>
          <a:prstGeom prst="rect">
            <a:avLst/>
          </a:prstGeom>
          <a:noFill/>
          <a:ln>
            <a:noFill/>
          </a:ln>
        </p:spPr>
        <p:txBody>
          <a:bodyPr anchor="ctr"/>
          <a:lstStyle/>
          <a:p>
            <a:pPr algn="r">
              <a:lnSpc>
                <a:spcPct val="100000"/>
              </a:lnSpc>
            </a:pPr>
            <a:fld id="{44E9C90A-8F39-4EBC-8C64-D69CFBF35BA7}" type="datetime1">
              <a:rPr lang="fr-FR" sz="1000" b="0" strike="noStrike" spc="-1">
                <a:solidFill>
                  <a:srgbClr val="69240B"/>
                </a:solidFill>
                <a:latin typeface="Rockwell"/>
              </a:rPr>
              <a:t>22/01/2021</a:t>
            </a:fld>
            <a:endParaRPr lang="fr-FR" sz="1000" b="0" strike="noStrike" spc="-1">
              <a:latin typeface="Times New Roman"/>
            </a:endParaRPr>
          </a:p>
        </p:txBody>
      </p:sp>
      <p:sp>
        <p:nvSpPr>
          <p:cNvPr id="257"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58"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59" name="CustomShape 7"/>
          <p:cNvSpPr/>
          <p:nvPr/>
        </p:nvSpPr>
        <p:spPr>
          <a:xfrm>
            <a:off x="-27000" y="-119520"/>
            <a:ext cx="9170640" cy="717300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260"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261"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262"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263" name="Image 13"/>
          <p:cNvPicPr/>
          <p:nvPr/>
        </p:nvPicPr>
        <p:blipFill>
          <a:blip r:embed="rId3"/>
          <a:stretch/>
        </p:blipFill>
        <p:spPr>
          <a:xfrm>
            <a:off x="9360" y="6012000"/>
            <a:ext cx="854640" cy="854640"/>
          </a:xfrm>
          <a:prstGeom prst="rect">
            <a:avLst/>
          </a:prstGeom>
          <a:ln>
            <a:noFill/>
          </a:ln>
        </p:spPr>
      </p:pic>
      <p:sp>
        <p:nvSpPr>
          <p:cNvPr id="264" name="CustomShape 11"/>
          <p:cNvSpPr/>
          <p:nvPr/>
        </p:nvSpPr>
        <p:spPr>
          <a:xfrm>
            <a:off x="-180360" y="116640"/>
            <a:ext cx="8902080" cy="546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371600" algn="ctr">
              <a:lnSpc>
                <a:spcPct val="100000"/>
              </a:lnSpc>
              <a:spcBef>
                <a:spcPts val="561"/>
              </a:spcBef>
            </a:pPr>
            <a:r>
              <a:rPr lang="fr-FR" sz="2800" b="0" strike="noStrike" spc="-1">
                <a:solidFill>
                  <a:srgbClr val="FFFFFF"/>
                </a:solidFill>
                <a:latin typeface="Arial"/>
              </a:rPr>
              <a:t>Information et recrutement des volontaires</a:t>
            </a:r>
            <a:endParaRPr lang="fr-FR" sz="2800" b="0" strike="noStrike" spc="-1">
              <a:latin typeface="Arial"/>
            </a:endParaRPr>
          </a:p>
          <a:p>
            <a:pPr marL="1371600">
              <a:lnSpc>
                <a:spcPct val="100000"/>
              </a:lnSpc>
              <a:spcBef>
                <a:spcPts val="281"/>
              </a:spcBef>
            </a:pPr>
            <a:endParaRPr lang="fr-FR" sz="2800" b="0" strike="noStrike" spc="-1">
              <a:latin typeface="Arial"/>
            </a:endParaRPr>
          </a:p>
          <a:p>
            <a:pPr>
              <a:lnSpc>
                <a:spcPct val="100000"/>
              </a:lnSpc>
              <a:spcBef>
                <a:spcPts val="400"/>
              </a:spcBef>
            </a:pPr>
            <a:endParaRPr lang="fr-FR" sz="2800" b="0" strike="noStrike" spc="-1">
              <a:latin typeface="Arial"/>
            </a:endParaRPr>
          </a:p>
          <a:p>
            <a:pPr>
              <a:lnSpc>
                <a:spcPct val="100000"/>
              </a:lnSpc>
              <a:spcBef>
                <a:spcPts val="400"/>
              </a:spcBef>
            </a:pPr>
            <a:endParaRPr lang="fr-FR" sz="2800" b="0" strike="noStrike" spc="-1">
              <a:latin typeface="Arial"/>
            </a:endParaRPr>
          </a:p>
        </p:txBody>
      </p:sp>
      <p:grpSp>
        <p:nvGrpSpPr>
          <p:cNvPr id="265" name="Group 12"/>
          <p:cNvGrpSpPr/>
          <p:nvPr/>
        </p:nvGrpSpPr>
        <p:grpSpPr>
          <a:xfrm>
            <a:off x="0" y="1601280"/>
            <a:ext cx="9216000" cy="1447920"/>
            <a:chOff x="0" y="1601280"/>
            <a:chExt cx="9216000" cy="1447920"/>
          </a:xfrm>
        </p:grpSpPr>
        <p:sp>
          <p:nvSpPr>
            <p:cNvPr id="266" name="CustomShape 13"/>
            <p:cNvSpPr/>
            <p:nvPr/>
          </p:nvSpPr>
          <p:spPr>
            <a:xfrm>
              <a:off x="0" y="1601280"/>
              <a:ext cx="3820680" cy="1447920"/>
            </a:xfrm>
            <a:prstGeom prst="chevron">
              <a:avLst>
                <a:gd name="adj" fmla="val 50000"/>
              </a:avLst>
            </a:prstGeom>
            <a:solidFill>
              <a:srgbClr val="00B05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5560" tIns="12600" rIns="0" bIns="12600" anchor="ctr"/>
            <a:lstStyle/>
            <a:p>
              <a:pPr algn="ctr">
                <a:lnSpc>
                  <a:spcPct val="90000"/>
                </a:lnSpc>
                <a:spcAft>
                  <a:spcPts val="700"/>
                </a:spcAft>
              </a:pPr>
              <a:r>
                <a:rPr lang="fr-FR" sz="2000" b="1" strike="noStrike" spc="-1">
                  <a:solidFill>
                    <a:srgbClr val="FFFFFF"/>
                  </a:solidFill>
                  <a:latin typeface="Rockwell"/>
                </a:rPr>
                <a:t>Information et inscription</a:t>
              </a:r>
              <a:endParaRPr lang="fr-FR" sz="2000" b="0" strike="noStrike" spc="-1">
                <a:latin typeface="Arial"/>
              </a:endParaRPr>
            </a:p>
          </p:txBody>
        </p:sp>
        <p:sp>
          <p:nvSpPr>
            <p:cNvPr id="267" name="CustomShape 14"/>
            <p:cNvSpPr/>
            <p:nvPr/>
          </p:nvSpPr>
          <p:spPr>
            <a:xfrm>
              <a:off x="3233160" y="1713240"/>
              <a:ext cx="3458160" cy="1201680"/>
            </a:xfrm>
            <a:prstGeom prst="chevron">
              <a:avLst>
                <a:gd name="adj" fmla="val 50000"/>
              </a:avLst>
            </a:prstGeom>
            <a:solidFill>
              <a:srgbClr val="FF0000">
                <a:alpha val="90000"/>
              </a:srgb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25560" tIns="12600" rIns="0" bIns="12600" anchor="ctr"/>
            <a:lstStyle/>
            <a:p>
              <a:pPr algn="ctr">
                <a:lnSpc>
                  <a:spcPct val="90000"/>
                </a:lnSpc>
                <a:spcAft>
                  <a:spcPts val="700"/>
                </a:spcAft>
              </a:pPr>
              <a:r>
                <a:rPr lang="fr-FR" sz="2000" b="1" strike="noStrike" spc="-1">
                  <a:solidFill>
                    <a:srgbClr val="FFFFFF"/>
                  </a:solidFill>
                  <a:latin typeface="Rockwell"/>
                </a:rPr>
                <a:t>Préparation de la cohorte départementale</a:t>
              </a:r>
              <a:endParaRPr lang="fr-FR" sz="2000" b="0" strike="noStrike" spc="-1">
                <a:latin typeface="Arial"/>
              </a:endParaRPr>
            </a:p>
          </p:txBody>
        </p:sp>
        <p:sp>
          <p:nvSpPr>
            <p:cNvPr id="268" name="CustomShape 15"/>
            <p:cNvSpPr/>
            <p:nvPr/>
          </p:nvSpPr>
          <p:spPr>
            <a:xfrm>
              <a:off x="6102720" y="1710360"/>
              <a:ext cx="3113280" cy="1201680"/>
            </a:xfrm>
            <a:prstGeom prst="chevron">
              <a:avLst>
                <a:gd name="adj" fmla="val 50000"/>
              </a:avLst>
            </a:prstGeom>
            <a:solidFill>
              <a:srgbClr val="FFC000">
                <a:alpha val="90000"/>
              </a:srgbClr>
            </a:solidFill>
            <a:ln>
              <a:solidFill>
                <a:schemeClr val="accent1">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25560" tIns="12600" rIns="0" bIns="12600" anchor="ctr"/>
            <a:lstStyle/>
            <a:p>
              <a:pPr algn="ctr">
                <a:lnSpc>
                  <a:spcPct val="90000"/>
                </a:lnSpc>
                <a:spcAft>
                  <a:spcPts val="700"/>
                </a:spcAft>
              </a:pPr>
              <a:r>
                <a:rPr lang="fr-FR" sz="2000" b="1" strike="noStrike" spc="-1">
                  <a:solidFill>
                    <a:srgbClr val="FFFFFF"/>
                  </a:solidFill>
                  <a:latin typeface="Rockwell"/>
                </a:rPr>
                <a:t>Affectation</a:t>
              </a:r>
              <a:endParaRPr lang="fr-FR" sz="2000" b="0" strike="noStrike" spc="-1">
                <a:latin typeface="Arial"/>
              </a:endParaRPr>
            </a:p>
          </p:txBody>
        </p:sp>
      </p:grpSp>
      <p:grpSp>
        <p:nvGrpSpPr>
          <p:cNvPr id="269" name="Group 16"/>
          <p:cNvGrpSpPr/>
          <p:nvPr/>
        </p:nvGrpSpPr>
        <p:grpSpPr>
          <a:xfrm>
            <a:off x="0" y="0"/>
            <a:ext cx="36000" cy="36000"/>
            <a:chOff x="0" y="0"/>
            <a:chExt cx="36000" cy="36000"/>
          </a:xfrm>
        </p:grpSpPr>
      </p:grpSp>
      <p:sp>
        <p:nvSpPr>
          <p:cNvPr id="270" name="CustomShape 17"/>
          <p:cNvSpPr/>
          <p:nvPr/>
        </p:nvSpPr>
        <p:spPr>
          <a:xfrm>
            <a:off x="1873800" y="3136680"/>
            <a:ext cx="1359720" cy="913320"/>
          </a:xfrm>
          <a:prstGeom prst="rect">
            <a:avLst/>
          </a:prstGeom>
          <a:solidFill>
            <a:schemeClr val="bg1"/>
          </a:solidFill>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FF0000"/>
                </a:solidFill>
                <a:latin typeface="Rockwell"/>
              </a:rPr>
              <a:t>Congés de</a:t>
            </a:r>
            <a:endParaRPr lang="fr-FR" sz="1800" b="0" strike="noStrike" spc="-1">
              <a:latin typeface="Arial"/>
            </a:endParaRPr>
          </a:p>
          <a:p>
            <a:pPr algn="ctr">
              <a:lnSpc>
                <a:spcPct val="100000"/>
              </a:lnSpc>
            </a:pPr>
            <a:r>
              <a:rPr lang="fr-FR" sz="1800" b="1" strike="noStrike" spc="-1">
                <a:solidFill>
                  <a:srgbClr val="FF0000"/>
                </a:solidFill>
                <a:latin typeface="Rockwell"/>
              </a:rPr>
              <a:t> février</a:t>
            </a:r>
            <a:endParaRPr lang="fr-FR" sz="1800" b="0" strike="noStrike" spc="-1">
              <a:latin typeface="Arial"/>
            </a:endParaRPr>
          </a:p>
        </p:txBody>
      </p:sp>
      <p:sp>
        <p:nvSpPr>
          <p:cNvPr id="271" name="CustomShape 18"/>
          <p:cNvSpPr/>
          <p:nvPr/>
        </p:nvSpPr>
        <p:spPr>
          <a:xfrm>
            <a:off x="4871880" y="3099600"/>
            <a:ext cx="1402560" cy="913320"/>
          </a:xfrm>
          <a:prstGeom prst="rect">
            <a:avLst/>
          </a:prstGeom>
          <a:solidFill>
            <a:schemeClr val="bg1"/>
          </a:solidFill>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FF0000"/>
                </a:solidFill>
                <a:latin typeface="Rockwell"/>
              </a:rPr>
              <a:t>Congés de </a:t>
            </a:r>
            <a:endParaRPr lang="fr-FR" sz="1800" b="0" strike="noStrike" spc="-1">
              <a:latin typeface="Arial"/>
            </a:endParaRPr>
          </a:p>
          <a:p>
            <a:pPr algn="ctr">
              <a:lnSpc>
                <a:spcPct val="100000"/>
              </a:lnSpc>
            </a:pPr>
            <a:r>
              <a:rPr lang="fr-FR" sz="1800" b="1" strike="noStrike" spc="-1">
                <a:solidFill>
                  <a:srgbClr val="FF0000"/>
                </a:solidFill>
                <a:latin typeface="Rockwell"/>
              </a:rPr>
              <a:t>Pâques</a:t>
            </a:r>
            <a:endParaRPr lang="fr-FR" sz="1800" b="0" strike="noStrike" spc="-1">
              <a:latin typeface="Arial"/>
            </a:endParaRPr>
          </a:p>
        </p:txBody>
      </p:sp>
      <p:sp>
        <p:nvSpPr>
          <p:cNvPr id="272" name="CustomShape 19"/>
          <p:cNvSpPr/>
          <p:nvPr/>
        </p:nvSpPr>
        <p:spPr>
          <a:xfrm rot="5400000">
            <a:off x="1035360" y="3138120"/>
            <a:ext cx="863280" cy="784800"/>
          </a:xfrm>
          <a:prstGeom prst="rightArrow">
            <a:avLst>
              <a:gd name="adj1" fmla="val 50000"/>
              <a:gd name="adj2" fmla="val 50000"/>
            </a:avLst>
          </a:prstGeom>
          <a:solidFill>
            <a:srgbClr val="5B9BD5"/>
          </a:solidFill>
          <a:ln w="12600">
            <a:solidFill>
              <a:srgbClr val="43729D"/>
            </a:solidFill>
            <a:miter/>
          </a:ln>
        </p:spPr>
        <p:style>
          <a:lnRef idx="0">
            <a:scrgbClr r="0" g="0" b="0"/>
          </a:lnRef>
          <a:fillRef idx="0">
            <a:scrgbClr r="0" g="0" b="0"/>
          </a:fillRef>
          <a:effectRef idx="0">
            <a:scrgbClr r="0" g="0" b="0"/>
          </a:effectRef>
          <a:fontRef idx="minor"/>
        </p:style>
      </p:sp>
      <p:sp>
        <p:nvSpPr>
          <p:cNvPr id="273" name="CustomShape 20"/>
          <p:cNvSpPr/>
          <p:nvPr/>
        </p:nvSpPr>
        <p:spPr>
          <a:xfrm rot="5400000">
            <a:off x="3793680" y="3051000"/>
            <a:ext cx="1037160" cy="784800"/>
          </a:xfrm>
          <a:prstGeom prst="rightArrow">
            <a:avLst>
              <a:gd name="adj1" fmla="val 50000"/>
              <a:gd name="adj2" fmla="val 50000"/>
            </a:avLst>
          </a:prstGeom>
          <a:solidFill>
            <a:srgbClr val="5B9BD5"/>
          </a:solidFill>
          <a:ln w="12600">
            <a:solidFill>
              <a:srgbClr val="43729D"/>
            </a:solidFill>
            <a:miter/>
          </a:ln>
        </p:spPr>
        <p:style>
          <a:lnRef idx="0">
            <a:scrgbClr r="0" g="0" b="0"/>
          </a:lnRef>
          <a:fillRef idx="0">
            <a:scrgbClr r="0" g="0" b="0"/>
          </a:fillRef>
          <a:effectRef idx="0">
            <a:scrgbClr r="0" g="0" b="0"/>
          </a:effectRef>
          <a:fontRef idx="minor"/>
        </p:style>
      </p:sp>
      <p:sp>
        <p:nvSpPr>
          <p:cNvPr id="274" name="CustomShape 21"/>
          <p:cNvSpPr/>
          <p:nvPr/>
        </p:nvSpPr>
        <p:spPr>
          <a:xfrm rot="5400000">
            <a:off x="6834600" y="3065400"/>
            <a:ext cx="1037160" cy="784800"/>
          </a:xfrm>
          <a:prstGeom prst="rightArrow">
            <a:avLst>
              <a:gd name="adj1" fmla="val 50000"/>
              <a:gd name="adj2" fmla="val 50000"/>
            </a:avLst>
          </a:prstGeom>
          <a:solidFill>
            <a:srgbClr val="5B9BD5"/>
          </a:solidFill>
          <a:ln w="12600">
            <a:solidFill>
              <a:srgbClr val="43729D"/>
            </a:solidFill>
            <a:miter/>
          </a:ln>
        </p:spPr>
        <p:style>
          <a:lnRef idx="0">
            <a:scrgbClr r="0" g="0" b="0"/>
          </a:lnRef>
          <a:fillRef idx="0">
            <a:scrgbClr r="0" g="0" b="0"/>
          </a:fillRef>
          <a:effectRef idx="0">
            <a:scrgbClr r="0" g="0" b="0"/>
          </a:effectRef>
          <a:fontRef idx="minor"/>
        </p:style>
      </p:sp>
      <p:sp>
        <p:nvSpPr>
          <p:cNvPr id="275" name="CustomShape 22"/>
          <p:cNvSpPr/>
          <p:nvPr/>
        </p:nvSpPr>
        <p:spPr>
          <a:xfrm>
            <a:off x="151200" y="4001400"/>
            <a:ext cx="269028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strike="noStrike" spc="-1">
                <a:solidFill>
                  <a:srgbClr val="FFFFFF"/>
                </a:solidFill>
                <a:latin typeface="Rockwell"/>
              </a:rPr>
              <a:t>Réunion d’information</a:t>
            </a:r>
            <a:endParaRPr lang="fr-FR" sz="1800" b="0" strike="noStrike" spc="-1">
              <a:latin typeface="Arial"/>
            </a:endParaRPr>
          </a:p>
          <a:p>
            <a:pPr algn="ctr">
              <a:lnSpc>
                <a:spcPct val="100000"/>
              </a:lnSpc>
            </a:pPr>
            <a:r>
              <a:rPr lang="fr-FR" sz="1800" b="0" strike="noStrike" spc="-1">
                <a:solidFill>
                  <a:srgbClr val="FFFFFF"/>
                </a:solidFill>
                <a:latin typeface="Rockwell"/>
              </a:rPr>
              <a:t>dans les établissements et les missions locales. Inscription sur la plateforme </a:t>
            </a:r>
            <a:endParaRPr lang="fr-FR" sz="1800" b="0" strike="noStrike" spc="-1">
              <a:latin typeface="Arial"/>
            </a:endParaRPr>
          </a:p>
        </p:txBody>
      </p:sp>
      <p:sp>
        <p:nvSpPr>
          <p:cNvPr id="276" name="CustomShape 23"/>
          <p:cNvSpPr/>
          <p:nvPr/>
        </p:nvSpPr>
        <p:spPr>
          <a:xfrm>
            <a:off x="2968560" y="4001400"/>
            <a:ext cx="289296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strike="noStrike" spc="-1">
                <a:solidFill>
                  <a:srgbClr val="FFFFFF"/>
                </a:solidFill>
                <a:latin typeface="Rockwell"/>
              </a:rPr>
              <a:t>Cohorte représentative : LGT, LP, CFA, EMS, etc…</a:t>
            </a:r>
            <a:endParaRPr lang="fr-FR" sz="1800" b="0" strike="noStrike" spc="-1">
              <a:latin typeface="Arial"/>
            </a:endParaRPr>
          </a:p>
          <a:p>
            <a:pPr algn="ctr">
              <a:lnSpc>
                <a:spcPct val="100000"/>
              </a:lnSpc>
            </a:pPr>
            <a:r>
              <a:rPr lang="fr-FR" sz="1800" b="0" strike="noStrike" spc="-1">
                <a:solidFill>
                  <a:srgbClr val="FFFFFF"/>
                </a:solidFill>
                <a:latin typeface="Rockwell"/>
              </a:rPr>
              <a:t>Participation des volontaires en situation de handicap</a:t>
            </a:r>
            <a:endParaRPr lang="fr-FR" sz="1800" b="0" strike="noStrike" spc="-1">
              <a:latin typeface="Arial"/>
            </a:endParaRPr>
          </a:p>
          <a:p>
            <a:pPr algn="ctr">
              <a:lnSpc>
                <a:spcPct val="100000"/>
              </a:lnSpc>
            </a:pPr>
            <a:r>
              <a:rPr lang="fr-FR" sz="1800" b="0" strike="noStrike" spc="-1">
                <a:solidFill>
                  <a:srgbClr val="FFFFFF"/>
                </a:solidFill>
                <a:latin typeface="Rockwell"/>
              </a:rPr>
              <a:t>Parité filles-garçons</a:t>
            </a:r>
            <a:endParaRPr lang="fr-FR" sz="1800" b="0" strike="noStrike" spc="-1">
              <a:latin typeface="Arial"/>
            </a:endParaRPr>
          </a:p>
        </p:txBody>
      </p:sp>
      <p:sp>
        <p:nvSpPr>
          <p:cNvPr id="277" name="CustomShape 24"/>
          <p:cNvSpPr/>
          <p:nvPr/>
        </p:nvSpPr>
        <p:spPr>
          <a:xfrm>
            <a:off x="6116040" y="4069440"/>
            <a:ext cx="256212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strike="noStrike" spc="-1">
                <a:solidFill>
                  <a:srgbClr val="FFFFFF"/>
                </a:solidFill>
                <a:latin typeface="Rockwell"/>
              </a:rPr>
              <a:t>Affectation en dehors du département d’origine </a:t>
            </a:r>
            <a:endParaRPr lang="fr-FR" sz="1800" b="0" strike="noStrike" spc="-1">
              <a:latin typeface="Arial"/>
            </a:endParaRPr>
          </a:p>
          <a:p>
            <a:pPr algn="ctr">
              <a:lnSpc>
                <a:spcPct val="100000"/>
              </a:lnSpc>
            </a:pPr>
            <a:r>
              <a:rPr lang="fr-FR" sz="1800" b="0" u="sng" strike="noStrike" spc="-1">
                <a:solidFill>
                  <a:srgbClr val="FFFFFF"/>
                </a:solidFill>
                <a:uFillTx/>
                <a:latin typeface="Rockwell"/>
              </a:rPr>
              <a:t>à partir de Mai 2021</a:t>
            </a:r>
            <a:endParaRPr lang="fr-FR" sz="1800" b="0" strike="noStrike" spc="-1">
              <a:latin typeface="Arial"/>
            </a:endParaRPr>
          </a:p>
        </p:txBody>
      </p:sp>
      <p:sp>
        <p:nvSpPr>
          <p:cNvPr id="278" name="TextShape 25"/>
          <p:cNvSpPr txBox="1"/>
          <p:nvPr/>
        </p:nvSpPr>
        <p:spPr>
          <a:xfrm>
            <a:off x="8510040" y="6576840"/>
            <a:ext cx="479880" cy="364680"/>
          </a:xfrm>
          <a:prstGeom prst="rect">
            <a:avLst/>
          </a:prstGeom>
          <a:noFill/>
          <a:ln>
            <a:noFill/>
          </a:ln>
        </p:spPr>
        <p:txBody>
          <a:bodyPr anchor="ctr"/>
          <a:lstStyle/>
          <a:p>
            <a:pPr algn="ctr">
              <a:lnSpc>
                <a:spcPct val="100000"/>
              </a:lnSpc>
            </a:pPr>
            <a:fld id="{6F9348F6-0289-4B60-9D2C-E314076BBB57}" type="slidenum">
              <a:rPr lang="fr-FR" sz="1200" b="1" strike="noStrike" spc="-69">
                <a:solidFill>
                  <a:srgbClr val="FFFFFF"/>
                </a:solidFill>
                <a:latin typeface="Marianne"/>
              </a:rPr>
              <a:t>14</a:t>
            </a:fld>
            <a:endParaRPr lang="fr-FR" sz="1200" b="0" strike="noStrike" spc="-1">
              <a:latin typeface="Times New Roman"/>
            </a:endParaRPr>
          </a:p>
        </p:txBody>
      </p:sp>
      <p:sp>
        <p:nvSpPr>
          <p:cNvPr id="279" name="TextShape 26"/>
          <p:cNvSpPr txBox="1"/>
          <p:nvPr/>
        </p:nvSpPr>
        <p:spPr>
          <a:xfrm>
            <a:off x="2699280" y="6480720"/>
            <a:ext cx="4745520" cy="364680"/>
          </a:xfrm>
          <a:prstGeom prst="rect">
            <a:avLst/>
          </a:prstGeom>
          <a:noFill/>
          <a:ln>
            <a:noFill/>
          </a:ln>
        </p:spPr>
        <p:txBody>
          <a:bodyPr anchor="ctr"/>
          <a:lstStyle/>
          <a:p>
            <a:pPr algn="ctr">
              <a:lnSpc>
                <a:spcPct val="100000"/>
              </a:lnSpc>
            </a:pPr>
            <a:r>
              <a:rPr lang="fr-FR" sz="1200" b="0"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81" name="TextShape 2"/>
          <p:cNvSpPr txBox="1"/>
          <p:nvPr/>
        </p:nvSpPr>
        <p:spPr>
          <a:xfrm>
            <a:off x="5992200" y="6272640"/>
            <a:ext cx="2454840" cy="364680"/>
          </a:xfrm>
          <a:prstGeom prst="rect">
            <a:avLst/>
          </a:prstGeom>
          <a:noFill/>
          <a:ln>
            <a:noFill/>
          </a:ln>
        </p:spPr>
        <p:txBody>
          <a:bodyPr anchor="ctr"/>
          <a:lstStyle/>
          <a:p>
            <a:pPr algn="r">
              <a:lnSpc>
                <a:spcPct val="100000"/>
              </a:lnSpc>
            </a:pPr>
            <a:fld id="{88357811-445B-4993-A7FD-98CF59752D89}" type="datetime1">
              <a:rPr lang="fr-FR" sz="1000" b="0" strike="noStrike" spc="-1">
                <a:solidFill>
                  <a:srgbClr val="69240B"/>
                </a:solidFill>
                <a:latin typeface="Rockwell"/>
              </a:rPr>
              <a:t>22/01/2021</a:t>
            </a:fld>
            <a:endParaRPr lang="fr-FR" sz="1000" b="0" strike="noStrike" spc="-1">
              <a:latin typeface="Times New Roman"/>
            </a:endParaRPr>
          </a:p>
        </p:txBody>
      </p:sp>
      <p:sp>
        <p:nvSpPr>
          <p:cNvPr id="282" name="CustomShape 3"/>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83" name="CustomShape 4"/>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84" name="CustomShape 5"/>
          <p:cNvSpPr/>
          <p:nvPr/>
        </p:nvSpPr>
        <p:spPr>
          <a:xfrm>
            <a:off x="0" y="-19872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4000" b="1" strike="noStrike" spc="-1">
                <a:solidFill>
                  <a:srgbClr val="FFFFFF"/>
                </a:solidFill>
                <a:latin typeface="Rockwell"/>
              </a:rPr>
              <a:t>La phase de cohésion</a:t>
            </a:r>
            <a:endParaRPr lang="fr-FR" sz="4000" b="0" strike="noStrike" spc="-1">
              <a:latin typeface="Arial"/>
            </a:endParaRPr>
          </a:p>
        </p:txBody>
      </p:sp>
      <p:sp>
        <p:nvSpPr>
          <p:cNvPr id="285" name="CustomShape 6"/>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1</a:t>
            </a:r>
            <a:endParaRPr lang="fr-FR" sz="2800" b="0" strike="noStrike" spc="-1">
              <a:latin typeface="Arial"/>
            </a:endParaRPr>
          </a:p>
        </p:txBody>
      </p:sp>
      <p:sp>
        <p:nvSpPr>
          <p:cNvPr id="286" name="CustomShape 7"/>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287" name="CustomShape 8"/>
          <p:cNvSpPr/>
          <p:nvPr/>
        </p:nvSpPr>
        <p:spPr>
          <a:xfrm>
            <a:off x="3124080" y="5965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pic>
        <p:nvPicPr>
          <p:cNvPr id="288" name="Image 13"/>
          <p:cNvPicPr/>
          <p:nvPr/>
        </p:nvPicPr>
        <p:blipFill>
          <a:blip r:embed="rId3"/>
          <a:stretch/>
        </p:blipFill>
        <p:spPr>
          <a:xfrm>
            <a:off x="472680" y="5157360"/>
            <a:ext cx="1340280" cy="1340280"/>
          </a:xfrm>
          <a:prstGeom prst="rect">
            <a:avLst/>
          </a:prstGeom>
          <a:ln>
            <a:noFill/>
          </a:ln>
        </p:spPr>
      </p:pic>
      <p:sp>
        <p:nvSpPr>
          <p:cNvPr id="289" name="TextShape 9"/>
          <p:cNvSpPr txBox="1"/>
          <p:nvPr/>
        </p:nvSpPr>
        <p:spPr>
          <a:xfrm>
            <a:off x="8483400" y="6272640"/>
            <a:ext cx="479880" cy="364680"/>
          </a:xfrm>
          <a:prstGeom prst="rect">
            <a:avLst/>
          </a:prstGeom>
          <a:noFill/>
          <a:ln>
            <a:noFill/>
          </a:ln>
        </p:spPr>
        <p:txBody>
          <a:bodyPr anchor="ctr"/>
          <a:lstStyle/>
          <a:p>
            <a:pPr algn="ctr">
              <a:lnSpc>
                <a:spcPct val="100000"/>
              </a:lnSpc>
            </a:pPr>
            <a:fld id="{94144577-9E6E-482B-9A39-56F4C210911B}" type="slidenum">
              <a:rPr lang="fr-FR" sz="1200" b="1" strike="noStrike" spc="-69">
                <a:solidFill>
                  <a:srgbClr val="FFFFFF"/>
                </a:solidFill>
                <a:latin typeface="Marianne"/>
              </a:rPr>
              <a:t>15</a:t>
            </a:fld>
            <a:endParaRPr lang="fr-FR" sz="1200" b="0" strike="noStrike" spc="-1">
              <a:latin typeface="Times New Roman"/>
            </a:endParaRPr>
          </a:p>
        </p:txBody>
      </p:sp>
      <p:sp>
        <p:nvSpPr>
          <p:cNvPr id="290" name="TextShape 10"/>
          <p:cNvSpPr txBox="1"/>
          <p:nvPr/>
        </p:nvSpPr>
        <p:spPr>
          <a:xfrm>
            <a:off x="2680920" y="629280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291" name="Espace réservé du contenu 5"/>
          <p:cNvPicPr/>
          <p:nvPr/>
        </p:nvPicPr>
        <p:blipFill>
          <a:blip r:embed="rId4"/>
          <a:stretch/>
        </p:blipFill>
        <p:spPr>
          <a:xfrm>
            <a:off x="2617920" y="1080000"/>
            <a:ext cx="3718080" cy="2300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293"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294"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295" name="TextShape 4"/>
          <p:cNvSpPr txBox="1"/>
          <p:nvPr/>
        </p:nvSpPr>
        <p:spPr>
          <a:xfrm>
            <a:off x="5992200" y="6272640"/>
            <a:ext cx="2454840" cy="364680"/>
          </a:xfrm>
          <a:prstGeom prst="rect">
            <a:avLst/>
          </a:prstGeom>
          <a:noFill/>
          <a:ln>
            <a:noFill/>
          </a:ln>
        </p:spPr>
        <p:txBody>
          <a:bodyPr anchor="ctr"/>
          <a:lstStyle/>
          <a:p>
            <a:pPr algn="r">
              <a:lnSpc>
                <a:spcPct val="100000"/>
              </a:lnSpc>
            </a:pPr>
            <a:fld id="{A163D1C9-3322-42C8-AF0F-703FBD39A615}" type="datetime1">
              <a:rPr lang="fr-FR" sz="1000" b="0" strike="noStrike" spc="-1">
                <a:solidFill>
                  <a:srgbClr val="69240B"/>
                </a:solidFill>
                <a:latin typeface="Rockwell"/>
              </a:rPr>
              <a:t>22/01/2021</a:t>
            </a:fld>
            <a:endParaRPr lang="fr-FR" sz="1000" b="0" strike="noStrike" spc="-1">
              <a:latin typeface="Times New Roman"/>
            </a:endParaRPr>
          </a:p>
        </p:txBody>
      </p:sp>
      <p:sp>
        <p:nvSpPr>
          <p:cNvPr id="296"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297"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298" name="CustomShape 7"/>
          <p:cNvSpPr/>
          <p:nvPr/>
        </p:nvSpPr>
        <p:spPr>
          <a:xfrm>
            <a:off x="-27000" y="0"/>
            <a:ext cx="9170640" cy="685764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299"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1</a:t>
            </a:r>
            <a:endParaRPr lang="fr-FR" sz="2800" b="0" strike="noStrike" spc="-1">
              <a:latin typeface="Arial"/>
            </a:endParaRPr>
          </a:p>
        </p:txBody>
      </p:sp>
      <p:sp>
        <p:nvSpPr>
          <p:cNvPr id="300"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pic>
        <p:nvPicPr>
          <p:cNvPr id="301" name="Image 13"/>
          <p:cNvPicPr/>
          <p:nvPr/>
        </p:nvPicPr>
        <p:blipFill>
          <a:blip r:embed="rId3"/>
          <a:stretch/>
        </p:blipFill>
        <p:spPr>
          <a:xfrm>
            <a:off x="472680" y="5157360"/>
            <a:ext cx="1340280" cy="1340280"/>
          </a:xfrm>
          <a:prstGeom prst="rect">
            <a:avLst/>
          </a:prstGeom>
          <a:ln>
            <a:noFill/>
          </a:ln>
        </p:spPr>
      </p:pic>
      <p:sp>
        <p:nvSpPr>
          <p:cNvPr id="302" name="CustomShape 10"/>
          <p:cNvSpPr/>
          <p:nvPr/>
        </p:nvSpPr>
        <p:spPr>
          <a:xfrm>
            <a:off x="443880" y="735840"/>
            <a:ext cx="8229240" cy="507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479"/>
              </a:spcBef>
            </a:pPr>
            <a:r>
              <a:rPr lang="fr-FR" sz="2400" b="0" strike="noStrike" spc="-1">
                <a:solidFill>
                  <a:srgbClr val="FFFFFF"/>
                </a:solidFill>
                <a:latin typeface="Arial"/>
              </a:rPr>
              <a:t>Phase de cohésion</a:t>
            </a:r>
            <a:endParaRPr lang="fr-FR" sz="2400" b="0" strike="noStrike" spc="-1">
              <a:latin typeface="Arial"/>
            </a:endParaRPr>
          </a:p>
          <a:p>
            <a:pPr algn="ctr">
              <a:lnSpc>
                <a:spcPct val="100000"/>
              </a:lnSpc>
              <a:spcBef>
                <a:spcPts val="479"/>
              </a:spcBef>
            </a:pPr>
            <a:endParaRPr lang="fr-FR" sz="2400" b="0" strike="noStrike" spc="-1">
              <a:latin typeface="Arial"/>
            </a:endParaRPr>
          </a:p>
          <a:p>
            <a:pPr marL="1143000" lvl="2" indent="-228240">
              <a:lnSpc>
                <a:spcPct val="100000"/>
              </a:lnSpc>
              <a:spcBef>
                <a:spcPts val="479"/>
              </a:spcBef>
              <a:buClr>
                <a:srgbClr val="FFFFFF"/>
              </a:buClr>
              <a:buFont typeface="Arial"/>
              <a:buChar char="•"/>
            </a:pPr>
            <a:r>
              <a:rPr lang="fr-FR" sz="2400" b="0" strike="noStrike" spc="-1">
                <a:solidFill>
                  <a:srgbClr val="FFFFFF"/>
                </a:solidFill>
                <a:latin typeface="Arial"/>
              </a:rPr>
              <a:t>4 objectifs : </a:t>
            </a:r>
            <a:endParaRPr lang="fr-FR" sz="2400" b="0" strike="noStrike" spc="-1">
              <a:latin typeface="Arial"/>
            </a:endParaRPr>
          </a:p>
          <a:p>
            <a:pPr marL="914400">
              <a:lnSpc>
                <a:spcPct val="100000"/>
              </a:lnSpc>
              <a:spcBef>
                <a:spcPts val="479"/>
              </a:spcBef>
            </a:pPr>
            <a:endParaRPr lang="fr-FR" sz="2400" b="0" strike="noStrike" spc="-1">
              <a:latin typeface="Arial"/>
            </a:endParaRPr>
          </a:p>
          <a:p>
            <a:pPr marL="1600200" lvl="3" indent="-228240">
              <a:lnSpc>
                <a:spcPct val="100000"/>
              </a:lnSpc>
              <a:spcBef>
                <a:spcPts val="400"/>
              </a:spcBef>
              <a:buClr>
                <a:srgbClr val="FFFFFF"/>
              </a:buClr>
              <a:buFont typeface="Arial"/>
              <a:buChar char="–"/>
            </a:pPr>
            <a:r>
              <a:rPr lang="fr-FR" sz="2000" b="0" strike="noStrike" spc="-1">
                <a:solidFill>
                  <a:srgbClr val="FFFFFF"/>
                </a:solidFill>
                <a:latin typeface="Arial"/>
              </a:rPr>
              <a:t>Accroître la cohésion au sein de la Nation, en développant une culture de l’engagement</a:t>
            </a:r>
            <a:endParaRPr lang="fr-FR" sz="2000" b="0" strike="noStrike" spc="-1">
              <a:latin typeface="Arial"/>
            </a:endParaRPr>
          </a:p>
          <a:p>
            <a:pPr marL="1600200" lvl="3" indent="-228240">
              <a:lnSpc>
                <a:spcPct val="100000"/>
              </a:lnSpc>
              <a:spcBef>
                <a:spcPts val="400"/>
              </a:spcBef>
              <a:buClr>
                <a:srgbClr val="FFFFFF"/>
              </a:buClr>
              <a:buFont typeface="Arial"/>
              <a:buChar char="–"/>
            </a:pPr>
            <a:r>
              <a:rPr lang="fr-FR" sz="2000" b="0" strike="noStrike" spc="-1">
                <a:solidFill>
                  <a:srgbClr val="FFFFFF"/>
                </a:solidFill>
                <a:latin typeface="Arial"/>
              </a:rPr>
              <a:t>Garantir un brassage social et territorial sur l’ensemble d’une classe d’âge</a:t>
            </a:r>
            <a:endParaRPr lang="fr-FR" sz="2000" b="0" strike="noStrike" spc="-1">
              <a:latin typeface="Arial"/>
            </a:endParaRPr>
          </a:p>
          <a:p>
            <a:pPr marL="1600200" lvl="3" indent="-228240">
              <a:lnSpc>
                <a:spcPct val="100000"/>
              </a:lnSpc>
              <a:spcBef>
                <a:spcPts val="400"/>
              </a:spcBef>
              <a:buClr>
                <a:srgbClr val="FFFFFF"/>
              </a:buClr>
              <a:buFont typeface="Arial"/>
              <a:buChar char="–"/>
            </a:pPr>
            <a:r>
              <a:rPr lang="fr-FR" sz="2000" b="0" strike="noStrike" spc="-1">
                <a:solidFill>
                  <a:srgbClr val="FFFFFF"/>
                </a:solidFill>
                <a:latin typeface="Arial"/>
              </a:rPr>
              <a:t>Renforcer l’orientation en amont et l’accompagnement des jeunes dans la construction de leur parcours personnel et professionnel</a:t>
            </a:r>
            <a:endParaRPr lang="fr-FR" sz="2000" b="0" strike="noStrike" spc="-1">
              <a:latin typeface="Arial"/>
            </a:endParaRPr>
          </a:p>
          <a:p>
            <a:pPr marL="1600200" lvl="3" indent="-228240">
              <a:lnSpc>
                <a:spcPct val="100000"/>
              </a:lnSpc>
              <a:spcBef>
                <a:spcPts val="400"/>
              </a:spcBef>
              <a:buClr>
                <a:srgbClr val="FFFFFF"/>
              </a:buClr>
              <a:buFont typeface="Arial"/>
              <a:buChar char="–"/>
            </a:pPr>
            <a:r>
              <a:rPr lang="fr-FR" sz="2000" b="0" strike="noStrike" spc="-1">
                <a:solidFill>
                  <a:srgbClr val="FFFFFF"/>
                </a:solidFill>
                <a:latin typeface="Arial"/>
              </a:rPr>
              <a:t>Valoriser les territoires et leur patrimoine culturel et naturel</a:t>
            </a:r>
            <a:endParaRPr lang="fr-FR" sz="2000" b="0" strike="noStrike" spc="-1">
              <a:latin typeface="Arial"/>
            </a:endParaRPr>
          </a:p>
          <a:p>
            <a:pPr>
              <a:lnSpc>
                <a:spcPct val="100000"/>
              </a:lnSpc>
              <a:spcBef>
                <a:spcPts val="320"/>
              </a:spcBef>
            </a:pPr>
            <a:endParaRPr lang="fr-FR" sz="2000" b="0" strike="noStrike" spc="-1">
              <a:latin typeface="Arial"/>
            </a:endParaRPr>
          </a:p>
          <a:p>
            <a:pPr>
              <a:lnSpc>
                <a:spcPct val="100000"/>
              </a:lnSpc>
              <a:spcBef>
                <a:spcPts val="320"/>
              </a:spcBef>
            </a:pPr>
            <a:endParaRPr lang="fr-FR" sz="2000" b="0" strike="noStrike" spc="-1">
              <a:latin typeface="Arial"/>
            </a:endParaRPr>
          </a:p>
          <a:p>
            <a:pPr>
              <a:lnSpc>
                <a:spcPct val="100000"/>
              </a:lnSpc>
              <a:spcBef>
                <a:spcPts val="400"/>
              </a:spcBef>
            </a:pPr>
            <a:endParaRPr lang="fr-FR" sz="2000" b="0" strike="noStrike" spc="-1">
              <a:latin typeface="Arial"/>
            </a:endParaRPr>
          </a:p>
          <a:p>
            <a:pPr>
              <a:lnSpc>
                <a:spcPct val="100000"/>
              </a:lnSpc>
              <a:spcBef>
                <a:spcPts val="400"/>
              </a:spcBef>
            </a:pPr>
            <a:endParaRPr lang="fr-FR" sz="2000" b="0" strike="noStrike" spc="-1">
              <a:latin typeface="Arial"/>
            </a:endParaRPr>
          </a:p>
        </p:txBody>
      </p:sp>
      <p:sp>
        <p:nvSpPr>
          <p:cNvPr id="303" name="TextShape 11"/>
          <p:cNvSpPr txBox="1"/>
          <p:nvPr/>
        </p:nvSpPr>
        <p:spPr>
          <a:xfrm>
            <a:off x="8481600" y="6401520"/>
            <a:ext cx="479880" cy="364680"/>
          </a:xfrm>
          <a:prstGeom prst="rect">
            <a:avLst/>
          </a:prstGeom>
          <a:noFill/>
          <a:ln>
            <a:noFill/>
          </a:ln>
        </p:spPr>
        <p:txBody>
          <a:bodyPr anchor="ctr"/>
          <a:lstStyle/>
          <a:p>
            <a:pPr algn="ctr">
              <a:lnSpc>
                <a:spcPct val="100000"/>
              </a:lnSpc>
            </a:pPr>
            <a:fld id="{EAFF29E3-704C-4756-9D0A-976254F87598}" type="slidenum">
              <a:rPr lang="fr-FR" sz="1200" b="1" strike="noStrike" spc="-69">
                <a:solidFill>
                  <a:srgbClr val="F2F2F2"/>
                </a:solidFill>
                <a:latin typeface="Marianne"/>
              </a:rPr>
              <a:t>16</a:t>
            </a:fld>
            <a:endParaRPr lang="fr-FR" sz="1200" b="0" strike="noStrike" spc="-1">
              <a:latin typeface="Times New Roman"/>
            </a:endParaRPr>
          </a:p>
        </p:txBody>
      </p:sp>
      <p:sp>
        <p:nvSpPr>
          <p:cNvPr id="304" name="TextShape 12"/>
          <p:cNvSpPr txBox="1"/>
          <p:nvPr/>
        </p:nvSpPr>
        <p:spPr>
          <a:xfrm>
            <a:off x="2915640" y="635688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306"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307"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308" name="TextShape 4"/>
          <p:cNvSpPr txBox="1"/>
          <p:nvPr/>
        </p:nvSpPr>
        <p:spPr>
          <a:xfrm>
            <a:off x="5992200" y="6272640"/>
            <a:ext cx="2454840" cy="364680"/>
          </a:xfrm>
          <a:prstGeom prst="rect">
            <a:avLst/>
          </a:prstGeom>
          <a:noFill/>
          <a:ln>
            <a:noFill/>
          </a:ln>
        </p:spPr>
        <p:txBody>
          <a:bodyPr anchor="ctr"/>
          <a:lstStyle/>
          <a:p>
            <a:pPr algn="r">
              <a:lnSpc>
                <a:spcPct val="100000"/>
              </a:lnSpc>
            </a:pPr>
            <a:fld id="{02296DF7-15DD-4C20-A269-1178A123BF4F}" type="datetime1">
              <a:rPr lang="fr-FR" sz="1000" b="0" strike="noStrike" spc="-1">
                <a:solidFill>
                  <a:srgbClr val="69240B"/>
                </a:solidFill>
                <a:latin typeface="Rockwell"/>
              </a:rPr>
              <a:t>22/01/2021</a:t>
            </a:fld>
            <a:endParaRPr lang="fr-FR" sz="1000" b="0" strike="noStrike" spc="-1">
              <a:latin typeface="Times New Roman"/>
            </a:endParaRPr>
          </a:p>
        </p:txBody>
      </p:sp>
      <p:sp>
        <p:nvSpPr>
          <p:cNvPr id="309"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310"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311" name="CustomShape 7"/>
          <p:cNvSpPr/>
          <p:nvPr/>
        </p:nvSpPr>
        <p:spPr>
          <a:xfrm>
            <a:off x="0" y="-19872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312"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1</a:t>
            </a:r>
            <a:endParaRPr lang="fr-FR" sz="2800" b="0" strike="noStrike" spc="-1">
              <a:latin typeface="Arial"/>
            </a:endParaRPr>
          </a:p>
        </p:txBody>
      </p:sp>
      <p:sp>
        <p:nvSpPr>
          <p:cNvPr id="313"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314"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sp>
      <p:sp>
        <p:nvSpPr>
          <p:cNvPr id="315"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316" name="Image 13"/>
          <p:cNvPicPr/>
          <p:nvPr/>
        </p:nvPicPr>
        <p:blipFill>
          <a:blip r:embed="rId3"/>
          <a:stretch/>
        </p:blipFill>
        <p:spPr>
          <a:xfrm>
            <a:off x="472680" y="5157360"/>
            <a:ext cx="1340280" cy="1340280"/>
          </a:xfrm>
          <a:prstGeom prst="rect">
            <a:avLst/>
          </a:prstGeom>
          <a:ln>
            <a:noFill/>
          </a:ln>
        </p:spPr>
      </p:pic>
      <p:sp>
        <p:nvSpPr>
          <p:cNvPr id="317" name="CustomShape 12"/>
          <p:cNvSpPr/>
          <p:nvPr/>
        </p:nvSpPr>
        <p:spPr>
          <a:xfrm>
            <a:off x="13320" y="961200"/>
            <a:ext cx="9143640" cy="486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479"/>
              </a:spcBef>
            </a:pPr>
            <a:r>
              <a:rPr lang="fr-FR" sz="2400" b="0" strike="noStrike" spc="-1">
                <a:solidFill>
                  <a:srgbClr val="FFFFFF"/>
                </a:solidFill>
                <a:latin typeface="Arial"/>
              </a:rPr>
              <a:t>Phase de cohésion</a:t>
            </a:r>
            <a:endParaRPr lang="fr-FR" sz="2400" b="0" strike="noStrike" spc="-1">
              <a:latin typeface="Arial"/>
            </a:endParaRPr>
          </a:p>
          <a:p>
            <a:pPr marL="1143000" lvl="2" indent="-228240">
              <a:lnSpc>
                <a:spcPct val="100000"/>
              </a:lnSpc>
              <a:spcBef>
                <a:spcPts val="400"/>
              </a:spcBef>
              <a:buClr>
                <a:srgbClr val="FFFFFF"/>
              </a:buClr>
              <a:buFont typeface="Arial"/>
              <a:buChar char="•"/>
            </a:pPr>
            <a:r>
              <a:rPr lang="fr-FR" sz="2000" b="0" strike="noStrike" spc="-1">
                <a:solidFill>
                  <a:srgbClr val="FFFFFF"/>
                </a:solidFill>
                <a:latin typeface="Arial"/>
              </a:rPr>
              <a:t>Cadre : </a:t>
            </a:r>
            <a:endParaRPr lang="fr-FR" sz="2000" b="0" strike="noStrike" spc="-1">
              <a:latin typeface="Arial"/>
            </a:endParaRPr>
          </a:p>
          <a:p>
            <a:pPr marL="1600200" lvl="3" indent="-228240">
              <a:lnSpc>
                <a:spcPct val="100000"/>
              </a:lnSpc>
              <a:spcBef>
                <a:spcPts val="320"/>
              </a:spcBef>
              <a:buClr>
                <a:srgbClr val="FFFFFF"/>
              </a:buClr>
              <a:buFont typeface="Arial"/>
              <a:buChar char="–"/>
            </a:pPr>
            <a:r>
              <a:rPr lang="fr-FR" sz="1600" b="0" strike="noStrike" spc="-1">
                <a:solidFill>
                  <a:srgbClr val="FFFFFF"/>
                </a:solidFill>
                <a:latin typeface="Arial"/>
              </a:rPr>
              <a:t>Centre d’hébergement : </a:t>
            </a:r>
            <a:endParaRPr lang="fr-FR" sz="1600" b="0" strike="noStrike" spc="-1">
              <a:latin typeface="Arial"/>
            </a:endParaRPr>
          </a:p>
          <a:p>
            <a:pPr marL="2057400" lvl="4" indent="-228240">
              <a:lnSpc>
                <a:spcPct val="100000"/>
              </a:lnSpc>
              <a:spcBef>
                <a:spcPts val="320"/>
              </a:spcBef>
              <a:buClr>
                <a:srgbClr val="FFFFFF"/>
              </a:buClr>
              <a:buFont typeface="Arial"/>
              <a:buChar char="»"/>
            </a:pPr>
            <a:r>
              <a:rPr lang="fr-FR" sz="1600" b="0" strike="noStrike" spc="-1">
                <a:solidFill>
                  <a:srgbClr val="FFFFFF"/>
                </a:solidFill>
                <a:latin typeface="Arial"/>
              </a:rPr>
              <a:t>Structures existantes répondant aux normes de confort et de sécurité :</a:t>
            </a:r>
            <a:endParaRPr lang="fr-FR" sz="1600" b="0" strike="noStrike" spc="-1">
              <a:latin typeface="Arial"/>
            </a:endParaRPr>
          </a:p>
          <a:p>
            <a:pPr marL="2514600" lvl="5" indent="-228240">
              <a:lnSpc>
                <a:spcPct val="100000"/>
              </a:lnSpc>
              <a:spcBef>
                <a:spcPts val="320"/>
              </a:spcBef>
              <a:buClr>
                <a:srgbClr val="FFFFFF"/>
              </a:buClr>
              <a:buFont typeface="Arial"/>
              <a:buChar char="•"/>
            </a:pPr>
            <a:r>
              <a:rPr lang="fr-FR" sz="1600" b="0" strike="noStrike" spc="-1">
                <a:solidFill>
                  <a:srgbClr val="FFFFFF"/>
                </a:solidFill>
                <a:latin typeface="Rockwell"/>
              </a:rPr>
              <a:t>Établissements scolaires</a:t>
            </a:r>
            <a:endParaRPr lang="fr-FR" sz="1600" b="0" strike="noStrike" spc="-1">
              <a:latin typeface="Arial"/>
            </a:endParaRPr>
          </a:p>
          <a:p>
            <a:pPr marL="2514600" lvl="5" indent="-228240">
              <a:lnSpc>
                <a:spcPct val="100000"/>
              </a:lnSpc>
              <a:spcBef>
                <a:spcPts val="320"/>
              </a:spcBef>
              <a:buClr>
                <a:srgbClr val="FFFFFF"/>
              </a:buClr>
              <a:buFont typeface="Arial"/>
              <a:buChar char="•"/>
            </a:pPr>
            <a:r>
              <a:rPr lang="fr-FR" sz="1600" b="0" strike="noStrike" spc="-1">
                <a:solidFill>
                  <a:srgbClr val="FFFFFF"/>
                </a:solidFill>
                <a:latin typeface="Rockwell"/>
              </a:rPr>
              <a:t>Centres de vacances</a:t>
            </a:r>
            <a:endParaRPr lang="fr-FR" sz="1600" b="0" strike="noStrike" spc="-1">
              <a:latin typeface="Arial"/>
            </a:endParaRPr>
          </a:p>
          <a:p>
            <a:pPr marL="2514600" lvl="5" indent="-228240">
              <a:lnSpc>
                <a:spcPct val="100000"/>
              </a:lnSpc>
              <a:spcBef>
                <a:spcPts val="320"/>
              </a:spcBef>
              <a:buClr>
                <a:srgbClr val="FFFFFF"/>
              </a:buClr>
              <a:buFont typeface="Arial"/>
              <a:buChar char="•"/>
            </a:pPr>
            <a:r>
              <a:rPr lang="fr-FR" sz="1600" b="0" strike="noStrike" spc="-1">
                <a:solidFill>
                  <a:srgbClr val="FFFFFF"/>
                </a:solidFill>
                <a:latin typeface="Rockwell"/>
              </a:rPr>
              <a:t>Autres structures collectives sur proposition d’une collectivité territoriale</a:t>
            </a:r>
            <a:endParaRPr lang="fr-FR" sz="1600" b="0" strike="noStrike" spc="-1">
              <a:latin typeface="Arial"/>
            </a:endParaRPr>
          </a:p>
          <a:p>
            <a:pPr>
              <a:lnSpc>
                <a:spcPct val="100000"/>
              </a:lnSpc>
              <a:spcBef>
                <a:spcPts val="320"/>
              </a:spcBef>
            </a:pPr>
            <a:endParaRPr lang="fr-FR" sz="1600" b="0" strike="noStrike" spc="-1">
              <a:latin typeface="Arial"/>
            </a:endParaRPr>
          </a:p>
          <a:p>
            <a:pPr marL="1600200" lvl="3" indent="-228240">
              <a:lnSpc>
                <a:spcPct val="100000"/>
              </a:lnSpc>
              <a:spcBef>
                <a:spcPts val="320"/>
              </a:spcBef>
              <a:buClr>
                <a:srgbClr val="FFFFFF"/>
              </a:buClr>
              <a:buFont typeface="Arial"/>
              <a:buChar char="–"/>
            </a:pPr>
            <a:r>
              <a:rPr lang="fr-FR" sz="1600" b="0" strike="noStrike" spc="-1">
                <a:solidFill>
                  <a:srgbClr val="FFFFFF"/>
                </a:solidFill>
                <a:latin typeface="Arial"/>
              </a:rPr>
              <a:t>Encadrement : </a:t>
            </a:r>
            <a:endParaRPr lang="fr-FR" sz="1600" b="0" strike="noStrike" spc="-1">
              <a:latin typeface="Arial"/>
            </a:endParaRPr>
          </a:p>
          <a:p>
            <a:pPr marL="2057400" lvl="4" indent="-228240">
              <a:lnSpc>
                <a:spcPct val="100000"/>
              </a:lnSpc>
              <a:spcBef>
                <a:spcPts val="320"/>
              </a:spcBef>
              <a:buClr>
                <a:srgbClr val="FFFFFF"/>
              </a:buClr>
              <a:buFont typeface="Arial"/>
              <a:buChar char="»"/>
            </a:pPr>
            <a:r>
              <a:rPr lang="fr-FR" sz="1600" b="0" strike="noStrike" spc="-1">
                <a:solidFill>
                  <a:srgbClr val="FFFFFF"/>
                </a:solidFill>
                <a:latin typeface="Arial"/>
              </a:rPr>
              <a:t>Prise en charge des jeunes depuis leur département d’origine</a:t>
            </a:r>
            <a:endParaRPr lang="fr-FR" sz="1600" b="0" strike="noStrike" spc="-1">
              <a:latin typeface="Arial"/>
            </a:endParaRPr>
          </a:p>
          <a:p>
            <a:pPr marL="2057400" lvl="4" indent="-228240">
              <a:lnSpc>
                <a:spcPct val="100000"/>
              </a:lnSpc>
              <a:spcBef>
                <a:spcPts val="320"/>
              </a:spcBef>
              <a:buClr>
                <a:srgbClr val="FFFFFF"/>
              </a:buClr>
              <a:buFont typeface="Arial"/>
              <a:buChar char="»"/>
            </a:pPr>
            <a:r>
              <a:rPr lang="fr-FR" sz="1600" b="0" strike="noStrike" spc="-1">
                <a:solidFill>
                  <a:srgbClr val="FFFFFF"/>
                </a:solidFill>
                <a:latin typeface="Arial"/>
              </a:rPr>
              <a:t>Une équipe de direction et des tuteurs sur site (encadrement 1 adulte pour 6 jeunes volontaires)</a:t>
            </a:r>
            <a:endParaRPr lang="fr-FR" sz="1600" b="0" strike="noStrike" spc="-1">
              <a:latin typeface="Arial"/>
            </a:endParaRPr>
          </a:p>
          <a:p>
            <a:pPr marL="1828800">
              <a:lnSpc>
                <a:spcPct val="100000"/>
              </a:lnSpc>
              <a:spcBef>
                <a:spcPts val="320"/>
              </a:spcBef>
            </a:pPr>
            <a:endParaRPr lang="fr-FR" sz="1600" b="0" strike="noStrike" spc="-1">
              <a:latin typeface="Arial"/>
            </a:endParaRPr>
          </a:p>
          <a:p>
            <a:pPr marL="1600200" lvl="3" indent="-228240" algn="ctr">
              <a:lnSpc>
                <a:spcPct val="100000"/>
              </a:lnSpc>
              <a:spcBef>
                <a:spcPts val="360"/>
              </a:spcBef>
              <a:buClr>
                <a:srgbClr val="FFFFFF"/>
              </a:buClr>
              <a:buFont typeface="Arial"/>
              <a:buChar char="–"/>
            </a:pPr>
            <a:r>
              <a:rPr lang="fr-FR" sz="1800" b="0" strike="noStrike" spc="-1">
                <a:solidFill>
                  <a:srgbClr val="FFFFFF"/>
                </a:solidFill>
                <a:latin typeface="Arial"/>
              </a:rPr>
              <a:t>Calendrier : </a:t>
            </a:r>
            <a:r>
              <a:rPr lang="fr-FR" sz="1800" b="1" i="1" strike="noStrike" spc="-1">
                <a:solidFill>
                  <a:srgbClr val="FFFFFF"/>
                </a:solidFill>
                <a:latin typeface="Arial"/>
              </a:rPr>
              <a:t>Du 21 juin au 2 juillet 2021</a:t>
            </a:r>
            <a:endParaRPr lang="fr-FR" sz="1800" b="0" strike="noStrike" spc="-1">
              <a:latin typeface="Arial"/>
            </a:endParaRPr>
          </a:p>
          <a:p>
            <a:pPr marL="1600200" lvl="3" indent="-228240" algn="ctr">
              <a:lnSpc>
                <a:spcPct val="100000"/>
              </a:lnSpc>
              <a:spcBef>
                <a:spcPts val="360"/>
              </a:spcBef>
              <a:buClr>
                <a:srgbClr val="FFFFFF"/>
              </a:buClr>
              <a:buFont typeface="Arial"/>
              <a:buChar char="–"/>
            </a:pPr>
            <a:r>
              <a:rPr lang="fr-FR" sz="1800" b="0" strike="noStrike" spc="-1">
                <a:solidFill>
                  <a:srgbClr val="FFFFFF"/>
                </a:solidFill>
                <a:latin typeface="Arial"/>
              </a:rPr>
              <a:t>Lieu : Région Normandie</a:t>
            </a:r>
            <a:endParaRPr lang="fr-FR" sz="1800" b="0" strike="noStrike" spc="-1">
              <a:latin typeface="Arial"/>
            </a:endParaRPr>
          </a:p>
          <a:p>
            <a:pPr marL="1828800" algn="ctr">
              <a:lnSpc>
                <a:spcPct val="100000"/>
              </a:lnSpc>
              <a:spcBef>
                <a:spcPts val="360"/>
              </a:spcBef>
            </a:pPr>
            <a:r>
              <a:rPr lang="fr-FR" sz="1800" b="0" strike="noStrike" spc="-1">
                <a:solidFill>
                  <a:srgbClr val="FFFFFF"/>
                </a:solidFill>
                <a:latin typeface="Arial"/>
              </a:rPr>
              <a:t>La configuration sera différente selon le département d’affectation </a:t>
            </a:r>
            <a:endParaRPr lang="fr-FR" sz="1800" b="0" strike="noStrike" spc="-1">
              <a:latin typeface="Arial"/>
            </a:endParaRPr>
          </a:p>
          <a:p>
            <a:pPr>
              <a:lnSpc>
                <a:spcPct val="100000"/>
              </a:lnSpc>
              <a:spcBef>
                <a:spcPts val="320"/>
              </a:spcBef>
            </a:pPr>
            <a:endParaRPr lang="fr-FR" sz="1800" b="0" strike="noStrike" spc="-1">
              <a:latin typeface="Arial"/>
            </a:endParaRPr>
          </a:p>
          <a:p>
            <a:pPr>
              <a:lnSpc>
                <a:spcPct val="100000"/>
              </a:lnSpc>
              <a:spcBef>
                <a:spcPts val="320"/>
              </a:spcBef>
            </a:pPr>
            <a:endParaRPr lang="fr-FR" sz="1800" b="0" strike="noStrike" spc="-1">
              <a:latin typeface="Arial"/>
            </a:endParaRPr>
          </a:p>
          <a:p>
            <a:pPr>
              <a:lnSpc>
                <a:spcPct val="100000"/>
              </a:lnSpc>
              <a:spcBef>
                <a:spcPts val="320"/>
              </a:spcBef>
            </a:pPr>
            <a:endParaRPr lang="fr-FR" sz="1800" b="0" strike="noStrike" spc="-1">
              <a:latin typeface="Arial"/>
            </a:endParaRPr>
          </a:p>
          <a:p>
            <a:pPr>
              <a:lnSpc>
                <a:spcPct val="100000"/>
              </a:lnSpc>
              <a:spcBef>
                <a:spcPts val="320"/>
              </a:spcBef>
            </a:pPr>
            <a:endParaRPr lang="fr-FR" sz="1800" b="0" strike="noStrike" spc="-1">
              <a:latin typeface="Arial"/>
            </a:endParaRPr>
          </a:p>
          <a:p>
            <a:pPr>
              <a:lnSpc>
                <a:spcPct val="100000"/>
              </a:lnSpc>
              <a:spcBef>
                <a:spcPts val="400"/>
              </a:spcBef>
            </a:pPr>
            <a:endParaRPr lang="fr-FR" sz="1800" b="0" strike="noStrike" spc="-1">
              <a:latin typeface="Arial"/>
            </a:endParaRPr>
          </a:p>
          <a:p>
            <a:pPr marL="1371600">
              <a:lnSpc>
                <a:spcPct val="100000"/>
              </a:lnSpc>
              <a:spcBef>
                <a:spcPts val="281"/>
              </a:spcBef>
            </a:pPr>
            <a:endParaRPr lang="fr-FR" sz="1800" b="0" strike="noStrike" spc="-1">
              <a:latin typeface="Arial"/>
            </a:endParaRPr>
          </a:p>
          <a:p>
            <a:pPr>
              <a:lnSpc>
                <a:spcPct val="100000"/>
              </a:lnSpc>
              <a:spcBef>
                <a:spcPts val="400"/>
              </a:spcBef>
            </a:pPr>
            <a:endParaRPr lang="fr-FR" sz="1800" b="0" strike="noStrike" spc="-1">
              <a:latin typeface="Arial"/>
            </a:endParaRPr>
          </a:p>
          <a:p>
            <a:pPr>
              <a:lnSpc>
                <a:spcPct val="100000"/>
              </a:lnSpc>
              <a:spcBef>
                <a:spcPts val="400"/>
              </a:spcBef>
            </a:pPr>
            <a:endParaRPr lang="fr-FR" sz="1800" b="0" strike="noStrike" spc="-1">
              <a:latin typeface="Arial"/>
            </a:endParaRPr>
          </a:p>
        </p:txBody>
      </p:sp>
      <p:sp>
        <p:nvSpPr>
          <p:cNvPr id="318" name="TextShape 13"/>
          <p:cNvSpPr txBox="1"/>
          <p:nvPr/>
        </p:nvSpPr>
        <p:spPr>
          <a:xfrm>
            <a:off x="8489880" y="6382080"/>
            <a:ext cx="479880" cy="364680"/>
          </a:xfrm>
          <a:prstGeom prst="rect">
            <a:avLst/>
          </a:prstGeom>
          <a:noFill/>
          <a:ln>
            <a:noFill/>
          </a:ln>
        </p:spPr>
        <p:txBody>
          <a:bodyPr anchor="ctr"/>
          <a:lstStyle/>
          <a:p>
            <a:pPr algn="ctr">
              <a:lnSpc>
                <a:spcPct val="100000"/>
              </a:lnSpc>
            </a:pPr>
            <a:fld id="{6AF0125A-3B7F-4F07-91AB-D9545C7717A5}" type="slidenum">
              <a:rPr lang="fr-FR" sz="1100" b="1" strike="noStrike" spc="-69">
                <a:solidFill>
                  <a:srgbClr val="FFFFFF"/>
                </a:solidFill>
                <a:latin typeface="Rockwell"/>
              </a:rPr>
              <a:t>17</a:t>
            </a:fld>
            <a:endParaRPr lang="fr-FR" sz="1100" b="0" strike="noStrike" spc="-1">
              <a:latin typeface="Times New Roman"/>
            </a:endParaRPr>
          </a:p>
        </p:txBody>
      </p:sp>
      <p:sp>
        <p:nvSpPr>
          <p:cNvPr id="319" name="TextShape 14"/>
          <p:cNvSpPr txBox="1"/>
          <p:nvPr/>
        </p:nvSpPr>
        <p:spPr>
          <a:xfrm>
            <a:off x="2899440" y="637020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321"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322"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323" name="TextShape 4"/>
          <p:cNvSpPr txBox="1"/>
          <p:nvPr/>
        </p:nvSpPr>
        <p:spPr>
          <a:xfrm>
            <a:off x="5992200" y="6272640"/>
            <a:ext cx="2454840" cy="364680"/>
          </a:xfrm>
          <a:prstGeom prst="rect">
            <a:avLst/>
          </a:prstGeom>
          <a:noFill/>
          <a:ln>
            <a:noFill/>
          </a:ln>
        </p:spPr>
        <p:txBody>
          <a:bodyPr anchor="ctr"/>
          <a:lstStyle/>
          <a:p>
            <a:pPr algn="r">
              <a:lnSpc>
                <a:spcPct val="100000"/>
              </a:lnSpc>
            </a:pPr>
            <a:fld id="{2B4793C4-7F44-4B1E-951A-BE6B5CE6B3BB}" type="datetime1">
              <a:rPr lang="fr-FR" sz="1000" b="0" strike="noStrike" spc="-1">
                <a:solidFill>
                  <a:srgbClr val="69240B"/>
                </a:solidFill>
                <a:latin typeface="Rockwell"/>
              </a:rPr>
              <a:t>22/01/2021</a:t>
            </a:fld>
            <a:endParaRPr lang="fr-FR" sz="1000" b="0" strike="noStrike" spc="-1">
              <a:latin typeface="Times New Roman"/>
            </a:endParaRPr>
          </a:p>
        </p:txBody>
      </p:sp>
      <p:sp>
        <p:nvSpPr>
          <p:cNvPr id="324"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325"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326" name="CustomShape 7"/>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327"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1</a:t>
            </a:r>
            <a:endParaRPr lang="fr-FR" sz="2800" b="0" strike="noStrike" spc="-1">
              <a:latin typeface="Arial"/>
            </a:endParaRPr>
          </a:p>
        </p:txBody>
      </p:sp>
      <p:sp>
        <p:nvSpPr>
          <p:cNvPr id="328"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329"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330" name="Image 13"/>
          <p:cNvPicPr/>
          <p:nvPr/>
        </p:nvPicPr>
        <p:blipFill>
          <a:blip r:embed="rId3"/>
          <a:stretch/>
        </p:blipFill>
        <p:spPr>
          <a:xfrm>
            <a:off x="63720" y="5942160"/>
            <a:ext cx="944280" cy="944280"/>
          </a:xfrm>
          <a:prstGeom prst="rect">
            <a:avLst/>
          </a:prstGeom>
          <a:ln>
            <a:noFill/>
          </a:ln>
        </p:spPr>
      </p:pic>
      <p:sp>
        <p:nvSpPr>
          <p:cNvPr id="331" name="CustomShape 11"/>
          <p:cNvSpPr/>
          <p:nvPr/>
        </p:nvSpPr>
        <p:spPr>
          <a:xfrm>
            <a:off x="534960" y="691920"/>
            <a:ext cx="822924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479"/>
              </a:spcBef>
            </a:pPr>
            <a:r>
              <a:rPr lang="fr-FR" sz="2400" b="0" strike="noStrike" spc="-1">
                <a:solidFill>
                  <a:srgbClr val="FFFFFF"/>
                </a:solidFill>
                <a:latin typeface="Arial"/>
              </a:rPr>
              <a:t>Phase de cohésion</a:t>
            </a:r>
            <a:endParaRPr lang="fr-FR" sz="2400" b="0" strike="noStrike" spc="-1">
              <a:latin typeface="Arial"/>
            </a:endParaRPr>
          </a:p>
          <a:p>
            <a:pPr marL="1371600">
              <a:lnSpc>
                <a:spcPct val="100000"/>
              </a:lnSpc>
              <a:spcBef>
                <a:spcPts val="320"/>
              </a:spcBef>
            </a:pPr>
            <a:endParaRPr lang="fr-FR" sz="2400" b="0" strike="noStrike" spc="-1">
              <a:latin typeface="Arial"/>
            </a:endParaRPr>
          </a:p>
          <a:p>
            <a:pPr>
              <a:lnSpc>
                <a:spcPct val="100000"/>
              </a:lnSpc>
              <a:spcBef>
                <a:spcPts val="320"/>
              </a:spcBef>
            </a:pPr>
            <a:endParaRPr lang="fr-FR" sz="2400" b="0" strike="noStrike" spc="-1">
              <a:latin typeface="Arial"/>
            </a:endParaRPr>
          </a:p>
          <a:p>
            <a:pPr>
              <a:lnSpc>
                <a:spcPct val="100000"/>
              </a:lnSpc>
              <a:spcBef>
                <a:spcPts val="400"/>
              </a:spcBef>
            </a:pPr>
            <a:endParaRPr lang="fr-FR" sz="2400" b="0" strike="noStrike" spc="-1">
              <a:latin typeface="Arial"/>
            </a:endParaRPr>
          </a:p>
          <a:p>
            <a:pPr marL="1371600">
              <a:lnSpc>
                <a:spcPct val="100000"/>
              </a:lnSpc>
              <a:spcBef>
                <a:spcPts val="281"/>
              </a:spcBef>
            </a:pPr>
            <a:endParaRPr lang="fr-FR" sz="2400" b="0" strike="noStrike" spc="-1">
              <a:latin typeface="Arial"/>
            </a:endParaRPr>
          </a:p>
          <a:p>
            <a:pPr>
              <a:lnSpc>
                <a:spcPct val="100000"/>
              </a:lnSpc>
              <a:spcBef>
                <a:spcPts val="400"/>
              </a:spcBef>
            </a:pPr>
            <a:endParaRPr lang="fr-FR" sz="2400" b="0" strike="noStrike" spc="-1">
              <a:latin typeface="Arial"/>
            </a:endParaRPr>
          </a:p>
          <a:p>
            <a:pPr>
              <a:lnSpc>
                <a:spcPct val="100000"/>
              </a:lnSpc>
              <a:spcBef>
                <a:spcPts val="400"/>
              </a:spcBef>
            </a:pPr>
            <a:endParaRPr lang="fr-FR" sz="2400" b="0" strike="noStrike" spc="-1">
              <a:latin typeface="Arial"/>
            </a:endParaRPr>
          </a:p>
        </p:txBody>
      </p:sp>
      <p:grpSp>
        <p:nvGrpSpPr>
          <p:cNvPr id="332" name="Group 12"/>
          <p:cNvGrpSpPr/>
          <p:nvPr/>
        </p:nvGrpSpPr>
        <p:grpSpPr>
          <a:xfrm>
            <a:off x="5181480" y="1633680"/>
            <a:ext cx="3888720" cy="3884400"/>
            <a:chOff x="5181480" y="1633680"/>
            <a:chExt cx="3888720" cy="3884400"/>
          </a:xfrm>
        </p:grpSpPr>
        <p:sp>
          <p:nvSpPr>
            <p:cNvPr id="333" name="CustomShape 13"/>
            <p:cNvSpPr/>
            <p:nvPr/>
          </p:nvSpPr>
          <p:spPr>
            <a:xfrm>
              <a:off x="5499000" y="1839600"/>
              <a:ext cx="3322800" cy="3322800"/>
            </a:xfrm>
            <a:prstGeom prst="pie">
              <a:avLst>
                <a:gd name="adj1" fmla="val 16200000"/>
                <a:gd name="adj2" fmla="val 19285716"/>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Activités physiques et de cohésion</a:t>
              </a:r>
              <a:endParaRPr lang="fr-FR" sz="700" b="0" strike="noStrike" spc="-1">
                <a:latin typeface="Arial"/>
              </a:endParaRPr>
            </a:p>
          </p:txBody>
        </p:sp>
        <p:sp>
          <p:nvSpPr>
            <p:cNvPr id="334" name="CustomShape 14"/>
            <p:cNvSpPr/>
            <p:nvPr/>
          </p:nvSpPr>
          <p:spPr>
            <a:xfrm>
              <a:off x="5541840" y="1892880"/>
              <a:ext cx="3322800" cy="3322800"/>
            </a:xfrm>
            <a:prstGeom prst="pie">
              <a:avLst>
                <a:gd name="adj1" fmla="val 19285716"/>
                <a:gd name="adj2" fmla="val 771428"/>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Autonomie, connaissance des services publics et accès aux droits</a:t>
              </a:r>
              <a:endParaRPr lang="fr-FR" sz="700" b="0" strike="noStrike" spc="-1">
                <a:latin typeface="Arial"/>
              </a:endParaRPr>
            </a:p>
          </p:txBody>
        </p:sp>
        <p:sp>
          <p:nvSpPr>
            <p:cNvPr id="335" name="CustomShape 15"/>
            <p:cNvSpPr/>
            <p:nvPr/>
          </p:nvSpPr>
          <p:spPr>
            <a:xfrm>
              <a:off x="5526360" y="1960200"/>
              <a:ext cx="3322800" cy="3322800"/>
            </a:xfrm>
            <a:prstGeom prst="pie">
              <a:avLst>
                <a:gd name="adj1" fmla="val 771428"/>
                <a:gd name="adj2" fmla="val 3857143"/>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Citoyenneté et institutions nationales et européennes </a:t>
              </a:r>
              <a:endParaRPr lang="fr-FR" sz="700" b="0" strike="noStrike" spc="-1">
                <a:latin typeface="Arial"/>
              </a:endParaRPr>
            </a:p>
          </p:txBody>
        </p:sp>
        <p:sp>
          <p:nvSpPr>
            <p:cNvPr id="336" name="CustomShape 16"/>
            <p:cNvSpPr/>
            <p:nvPr/>
          </p:nvSpPr>
          <p:spPr>
            <a:xfrm>
              <a:off x="5464440" y="1989720"/>
              <a:ext cx="3322800" cy="3322800"/>
            </a:xfrm>
            <a:prstGeom prst="pie">
              <a:avLst>
                <a:gd name="adj1" fmla="val 3857226"/>
                <a:gd name="adj2" fmla="val 6942858"/>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Culture et patrimoine </a:t>
              </a:r>
              <a:endParaRPr lang="fr-FR" sz="700" b="0" strike="noStrike" spc="-1">
                <a:latin typeface="Arial"/>
              </a:endParaRPr>
            </a:p>
          </p:txBody>
        </p:sp>
        <p:sp>
          <p:nvSpPr>
            <p:cNvPr id="337" name="CustomShape 17"/>
            <p:cNvSpPr/>
            <p:nvPr/>
          </p:nvSpPr>
          <p:spPr>
            <a:xfrm>
              <a:off x="5402880" y="1960200"/>
              <a:ext cx="3322800" cy="3322800"/>
            </a:xfrm>
            <a:prstGeom prst="pie">
              <a:avLst>
                <a:gd name="adj1" fmla="val 6942858"/>
                <a:gd name="adj2" fmla="val 10028574"/>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Découverte de l’engagement </a:t>
              </a:r>
              <a:endParaRPr lang="fr-FR" sz="700" b="0" strike="noStrike" spc="-1">
                <a:latin typeface="Arial"/>
              </a:endParaRPr>
            </a:p>
          </p:txBody>
        </p:sp>
        <p:sp>
          <p:nvSpPr>
            <p:cNvPr id="338" name="CustomShape 18"/>
            <p:cNvSpPr/>
            <p:nvPr/>
          </p:nvSpPr>
          <p:spPr>
            <a:xfrm>
              <a:off x="5387400" y="1892880"/>
              <a:ext cx="3322800" cy="3322800"/>
            </a:xfrm>
            <a:prstGeom prst="pie">
              <a:avLst>
                <a:gd name="adj1" fmla="val 10028574"/>
                <a:gd name="adj2" fmla="val 13114284"/>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Défense, sécurité et résilience nationales</a:t>
              </a:r>
              <a:endParaRPr lang="fr-FR" sz="700" b="0" strike="noStrike" spc="-1">
                <a:latin typeface="Arial"/>
              </a:endParaRPr>
            </a:p>
          </p:txBody>
        </p:sp>
        <p:sp>
          <p:nvSpPr>
            <p:cNvPr id="339" name="CustomShape 19"/>
            <p:cNvSpPr/>
            <p:nvPr/>
          </p:nvSpPr>
          <p:spPr>
            <a:xfrm>
              <a:off x="5430240" y="1839600"/>
              <a:ext cx="3322800" cy="3322800"/>
            </a:xfrm>
            <a:prstGeom prst="pie">
              <a:avLst>
                <a:gd name="adj1" fmla="val 13114284"/>
                <a:gd name="adj2" fmla="val 16200000"/>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9000" tIns="9000" rIns="9000" bIns="9000" anchor="ctr"/>
            <a:lstStyle/>
            <a:p>
              <a:pPr algn="ctr">
                <a:lnSpc>
                  <a:spcPct val="90000"/>
                </a:lnSpc>
                <a:spcAft>
                  <a:spcPts val="244"/>
                </a:spcAft>
              </a:pPr>
              <a:r>
                <a:rPr lang="fr-FR" sz="700" b="0" strike="noStrike" spc="-1">
                  <a:solidFill>
                    <a:srgbClr val="FFFFFF"/>
                  </a:solidFill>
                  <a:latin typeface="Rockwell"/>
                </a:rPr>
                <a:t>Développement durable et transition écologique et solidaire </a:t>
              </a:r>
              <a:endParaRPr lang="fr-FR" sz="700" b="0" strike="noStrike" spc="-1">
                <a:latin typeface="Arial"/>
              </a:endParaRPr>
            </a:p>
          </p:txBody>
        </p:sp>
        <p:sp>
          <p:nvSpPr>
            <p:cNvPr id="340" name="CustomShape 20"/>
            <p:cNvSpPr/>
            <p:nvPr/>
          </p:nvSpPr>
          <p:spPr>
            <a:xfrm>
              <a:off x="5293080" y="1633680"/>
              <a:ext cx="3734280" cy="3734280"/>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41" name="CustomShape 21"/>
            <p:cNvSpPr/>
            <p:nvPr/>
          </p:nvSpPr>
          <p:spPr>
            <a:xfrm>
              <a:off x="5335920" y="1687320"/>
              <a:ext cx="3734280" cy="3734280"/>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42" name="CustomShape 22"/>
            <p:cNvSpPr/>
            <p:nvPr/>
          </p:nvSpPr>
          <p:spPr>
            <a:xfrm>
              <a:off x="5320440" y="1754640"/>
              <a:ext cx="3734280" cy="3734280"/>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43" name="CustomShape 23"/>
            <p:cNvSpPr/>
            <p:nvPr/>
          </p:nvSpPr>
          <p:spPr>
            <a:xfrm>
              <a:off x="5258880" y="1783800"/>
              <a:ext cx="3734280" cy="3734280"/>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44" name="CustomShape 24"/>
            <p:cNvSpPr/>
            <p:nvPr/>
          </p:nvSpPr>
          <p:spPr>
            <a:xfrm>
              <a:off x="5196960" y="1754640"/>
              <a:ext cx="3734280" cy="3734280"/>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45" name="CustomShape 25"/>
            <p:cNvSpPr/>
            <p:nvPr/>
          </p:nvSpPr>
          <p:spPr>
            <a:xfrm>
              <a:off x="5181480" y="1687320"/>
              <a:ext cx="3734280" cy="3734280"/>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46" name="CustomShape 26"/>
            <p:cNvSpPr/>
            <p:nvPr/>
          </p:nvSpPr>
          <p:spPr>
            <a:xfrm>
              <a:off x="5224680" y="1633680"/>
              <a:ext cx="3734280" cy="3734280"/>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p:spPr>
          <p:style>
            <a:lnRef idx="0">
              <a:scrgbClr r="0" g="0" b="0"/>
            </a:lnRef>
            <a:fillRef idx="0">
              <a:scrgbClr r="0" g="0" b="0"/>
            </a:fillRef>
            <a:effectRef idx="0">
              <a:scrgbClr r="0" g="0" b="0"/>
            </a:effectRef>
            <a:fontRef idx="minor"/>
          </p:style>
        </p:sp>
      </p:grpSp>
      <p:grpSp>
        <p:nvGrpSpPr>
          <p:cNvPr id="347" name="Group 27"/>
          <p:cNvGrpSpPr/>
          <p:nvPr/>
        </p:nvGrpSpPr>
        <p:grpSpPr>
          <a:xfrm>
            <a:off x="0" y="0"/>
            <a:ext cx="36000" cy="36000"/>
            <a:chOff x="0" y="0"/>
            <a:chExt cx="36000" cy="36000"/>
          </a:xfrm>
        </p:grpSpPr>
      </p:grpSp>
      <p:sp>
        <p:nvSpPr>
          <p:cNvPr id="348" name="CustomShape 28"/>
          <p:cNvSpPr/>
          <p:nvPr/>
        </p:nvSpPr>
        <p:spPr>
          <a:xfrm>
            <a:off x="27000" y="991800"/>
            <a:ext cx="5314320" cy="489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a:lnSpc>
                <a:spcPct val="100000"/>
              </a:lnSpc>
              <a:spcBef>
                <a:spcPts val="641"/>
              </a:spcBef>
            </a:pPr>
            <a:endParaRPr lang="fr-FR" sz="1800" b="0" strike="noStrike" spc="-1">
              <a:latin typeface="Arial"/>
            </a:endParaRPr>
          </a:p>
          <a:p>
            <a:pPr>
              <a:lnSpc>
                <a:spcPct val="100000"/>
              </a:lnSpc>
              <a:spcBef>
                <a:spcPts val="499"/>
              </a:spcBef>
            </a:pPr>
            <a:endParaRPr lang="fr-FR" sz="1800" b="0" strike="noStrike" spc="-1">
              <a:latin typeface="Arial"/>
            </a:endParaRPr>
          </a:p>
          <a:p>
            <a:pPr marL="343080" indent="-342720">
              <a:lnSpc>
                <a:spcPct val="100000"/>
              </a:lnSpc>
              <a:spcBef>
                <a:spcPts val="760"/>
              </a:spcBef>
              <a:buClr>
                <a:srgbClr val="F2F2F2"/>
              </a:buClr>
              <a:buFont typeface="Wingdings" charset="2"/>
              <a:buChar char=""/>
            </a:pPr>
            <a:r>
              <a:rPr lang="fr-FR" sz="2500" b="0" strike="noStrike" spc="-1">
                <a:solidFill>
                  <a:srgbClr val="F2F2F2"/>
                </a:solidFill>
                <a:latin typeface="Rockwell"/>
              </a:rPr>
              <a:t> </a:t>
            </a:r>
            <a:r>
              <a:rPr lang="fr-FR" sz="3800" b="0" strike="noStrike" spc="-1">
                <a:solidFill>
                  <a:srgbClr val="F2F2F2"/>
                </a:solidFill>
                <a:latin typeface="Rockwell"/>
              </a:rPr>
              <a:t>Un cadrage national</a:t>
            </a:r>
            <a:endParaRPr lang="fr-FR" sz="3800" b="0" strike="noStrike" spc="-1">
              <a:latin typeface="Arial"/>
            </a:endParaRPr>
          </a:p>
          <a:p>
            <a:pPr>
              <a:lnSpc>
                <a:spcPct val="100000"/>
              </a:lnSpc>
              <a:spcBef>
                <a:spcPts val="499"/>
              </a:spcBef>
            </a:pPr>
            <a:endParaRPr lang="fr-FR" sz="3800" b="0" strike="noStrike" spc="-1">
              <a:latin typeface="Arial"/>
            </a:endParaRPr>
          </a:p>
          <a:p>
            <a:pPr marL="463680" indent="-285480" algn="just">
              <a:lnSpc>
                <a:spcPct val="100000"/>
              </a:lnSpc>
              <a:spcBef>
                <a:spcPts val="499"/>
              </a:spcBef>
              <a:buClr>
                <a:srgbClr val="FFFFFF"/>
              </a:buClr>
              <a:buFont typeface="Wingdings" charset="2"/>
              <a:buChar char=""/>
            </a:pPr>
            <a:r>
              <a:rPr lang="fr-FR" sz="2500" b="1" strike="noStrike" spc="-1">
                <a:solidFill>
                  <a:srgbClr val="FFFFFF"/>
                </a:solidFill>
                <a:latin typeface="Rockwell"/>
              </a:rPr>
              <a:t>7 thématiques obligatoires</a:t>
            </a:r>
            <a:r>
              <a:rPr lang="fr-FR" sz="2500" b="0" strike="noStrike" spc="-1">
                <a:solidFill>
                  <a:srgbClr val="FFFFFF"/>
                </a:solidFill>
                <a:latin typeface="Rockwell"/>
              </a:rPr>
              <a:t> </a:t>
            </a:r>
            <a:endParaRPr lang="fr-FR" sz="2500" b="0" strike="noStrike" spc="-1">
              <a:latin typeface="Arial"/>
            </a:endParaRPr>
          </a:p>
          <a:p>
            <a:pPr marL="463680" indent="-285480" algn="just">
              <a:lnSpc>
                <a:spcPct val="100000"/>
              </a:lnSpc>
              <a:spcBef>
                <a:spcPts val="499"/>
              </a:spcBef>
              <a:buClr>
                <a:srgbClr val="FFFFFF"/>
              </a:buClr>
              <a:buFont typeface="Wingdings" charset="2"/>
              <a:buChar char=""/>
            </a:pPr>
            <a:r>
              <a:rPr lang="fr-FR" sz="2500" b="1" strike="noStrike" spc="-1">
                <a:solidFill>
                  <a:srgbClr val="FFFFFF"/>
                </a:solidFill>
                <a:latin typeface="Rockwell"/>
              </a:rPr>
              <a:t>Cérémonies</a:t>
            </a:r>
            <a:r>
              <a:rPr lang="fr-FR" sz="2500" b="0" strike="noStrike" spc="-1">
                <a:solidFill>
                  <a:srgbClr val="FFFFFF"/>
                </a:solidFill>
                <a:latin typeface="Rockwell"/>
              </a:rPr>
              <a:t> (ouverture, clôture, rituel quotidien du lever des couleurs) </a:t>
            </a:r>
            <a:r>
              <a:rPr lang="fr-FR" sz="2500" b="1" strike="noStrike" spc="-1">
                <a:solidFill>
                  <a:srgbClr val="FFFFFF"/>
                </a:solidFill>
                <a:latin typeface="Rockwell"/>
              </a:rPr>
              <a:t>et créneaux de démocratie interne</a:t>
            </a:r>
            <a:r>
              <a:rPr lang="fr-FR" sz="2500" b="0" strike="noStrike" spc="-1">
                <a:solidFill>
                  <a:srgbClr val="FFFFFF"/>
                </a:solidFill>
                <a:latin typeface="Rockwell"/>
              </a:rPr>
              <a:t>. </a:t>
            </a:r>
            <a:endParaRPr lang="fr-FR" sz="2500" b="0" strike="noStrike" spc="-1">
              <a:latin typeface="Arial"/>
            </a:endParaRPr>
          </a:p>
          <a:p>
            <a:pPr marL="177840" algn="just">
              <a:lnSpc>
                <a:spcPct val="100000"/>
              </a:lnSpc>
              <a:spcBef>
                <a:spcPts val="499"/>
              </a:spcBef>
            </a:pPr>
            <a:endParaRPr lang="fr-FR" sz="2500" b="0" strike="noStrike" spc="-1">
              <a:latin typeface="Arial"/>
            </a:endParaRPr>
          </a:p>
          <a:p>
            <a:pPr marL="343080" indent="-342720" algn="just">
              <a:lnSpc>
                <a:spcPct val="100000"/>
              </a:lnSpc>
              <a:spcBef>
                <a:spcPts val="680"/>
              </a:spcBef>
              <a:buClr>
                <a:srgbClr val="F2F2F2"/>
              </a:buClr>
              <a:buFont typeface="Wingdings" charset="2"/>
              <a:buChar char=""/>
            </a:pPr>
            <a:r>
              <a:rPr lang="fr-FR" sz="3400" b="0" strike="noStrike" spc="-1">
                <a:solidFill>
                  <a:srgbClr val="F2F2F2"/>
                </a:solidFill>
                <a:latin typeface="Rockwell"/>
              </a:rPr>
              <a:t>Une mise en œuvre départementale  </a:t>
            </a:r>
            <a:endParaRPr lang="fr-FR" sz="3400" b="0" strike="noStrike" spc="-1">
              <a:latin typeface="Arial"/>
            </a:endParaRPr>
          </a:p>
          <a:p>
            <a:pPr algn="just">
              <a:lnSpc>
                <a:spcPct val="100000"/>
              </a:lnSpc>
              <a:spcBef>
                <a:spcPts val="499"/>
              </a:spcBef>
            </a:pPr>
            <a:endParaRPr lang="fr-FR" sz="3400" b="0" strike="noStrike" spc="-1">
              <a:latin typeface="Arial"/>
            </a:endParaRPr>
          </a:p>
          <a:p>
            <a:pPr marL="463680" indent="-285480" algn="just">
              <a:lnSpc>
                <a:spcPct val="100000"/>
              </a:lnSpc>
              <a:spcBef>
                <a:spcPts val="499"/>
              </a:spcBef>
              <a:buClr>
                <a:srgbClr val="FFFFFF"/>
              </a:buClr>
              <a:buFont typeface="Wingdings" charset="2"/>
              <a:buChar char=""/>
            </a:pPr>
            <a:r>
              <a:rPr lang="fr-FR" sz="2500" b="1" strike="noStrike" spc="-1">
                <a:solidFill>
                  <a:srgbClr val="FFFFFF"/>
                </a:solidFill>
                <a:latin typeface="Rockwell"/>
              </a:rPr>
              <a:t>Un emploi du temps élaboré par les équipes projet </a:t>
            </a:r>
            <a:r>
              <a:rPr lang="fr-FR" sz="2500" b="0" strike="noStrike" spc="-1">
                <a:solidFill>
                  <a:srgbClr val="FFFFFF"/>
                </a:solidFill>
                <a:latin typeface="Rockwell"/>
              </a:rPr>
              <a:t>avec l’appui des équipes de direction des centres SNU. </a:t>
            </a:r>
            <a:endParaRPr lang="fr-FR" sz="2500" b="0" strike="noStrike" spc="-1">
              <a:latin typeface="Arial"/>
            </a:endParaRPr>
          </a:p>
          <a:p>
            <a:pPr marL="463680" indent="-285480" algn="just">
              <a:lnSpc>
                <a:spcPct val="100000"/>
              </a:lnSpc>
              <a:spcBef>
                <a:spcPts val="499"/>
              </a:spcBef>
              <a:buClr>
                <a:srgbClr val="FFFFFF"/>
              </a:buClr>
              <a:buFont typeface="Wingdings" charset="2"/>
              <a:buChar char=""/>
            </a:pPr>
            <a:r>
              <a:rPr lang="fr-FR" sz="2500" b="1" strike="noStrike" spc="-1">
                <a:solidFill>
                  <a:srgbClr val="FFFFFF"/>
                </a:solidFill>
                <a:latin typeface="Rockwell"/>
              </a:rPr>
              <a:t>4 modules nationaux obligatoires</a:t>
            </a:r>
            <a:endParaRPr lang="fr-FR" sz="2500" b="0" strike="noStrike" spc="-1">
              <a:latin typeface="Arial"/>
            </a:endParaRPr>
          </a:p>
          <a:p>
            <a:pPr marL="463680" indent="-285480" algn="just">
              <a:lnSpc>
                <a:spcPct val="100000"/>
              </a:lnSpc>
              <a:spcBef>
                <a:spcPts val="499"/>
              </a:spcBef>
              <a:buClr>
                <a:srgbClr val="FFFFFF"/>
              </a:buClr>
              <a:buFont typeface="Wingdings" charset="2"/>
              <a:buChar char=""/>
            </a:pPr>
            <a:r>
              <a:rPr lang="fr-FR" sz="2500" b="1" strike="noStrike" spc="-1">
                <a:solidFill>
                  <a:srgbClr val="FFFFFF"/>
                </a:solidFill>
                <a:latin typeface="Rockwell"/>
              </a:rPr>
              <a:t>Un point d’étape sur les compétences et l’orientation</a:t>
            </a:r>
            <a:endParaRPr lang="fr-FR" sz="2500" b="0" strike="noStrike" spc="-1">
              <a:latin typeface="Arial"/>
            </a:endParaRPr>
          </a:p>
          <a:p>
            <a:pPr marL="463680" indent="-285480" algn="just">
              <a:lnSpc>
                <a:spcPct val="100000"/>
              </a:lnSpc>
              <a:spcBef>
                <a:spcPts val="499"/>
              </a:spcBef>
              <a:buClr>
                <a:srgbClr val="FFFFFF"/>
              </a:buClr>
              <a:buFont typeface="Wingdings" charset="2"/>
              <a:buChar char=""/>
            </a:pPr>
            <a:r>
              <a:rPr lang="fr-FR" sz="2500" b="1" strike="noStrike" spc="-1">
                <a:solidFill>
                  <a:srgbClr val="FFFFFF"/>
                </a:solidFill>
                <a:latin typeface="Rockwell"/>
              </a:rPr>
              <a:t>Des modules départementaux  </a:t>
            </a:r>
            <a:r>
              <a:rPr lang="fr-FR" sz="2500" b="0" strike="noStrike" spc="-1">
                <a:solidFill>
                  <a:srgbClr val="FFFFFF"/>
                </a:solidFill>
                <a:latin typeface="Rockwell"/>
              </a:rPr>
              <a:t>dont l’élaboration et l’animation s’appuient sur la mobilisation des services de l’État, des collectivités territoriales et du tissu associatif local. </a:t>
            </a:r>
            <a:endParaRPr lang="fr-FR" sz="2500" b="0" strike="noStrike" spc="-1">
              <a:latin typeface="Arial"/>
            </a:endParaRPr>
          </a:p>
          <a:p>
            <a:pPr algn="just">
              <a:lnSpc>
                <a:spcPct val="100000"/>
              </a:lnSpc>
              <a:spcBef>
                <a:spcPts val="261"/>
              </a:spcBef>
            </a:pPr>
            <a:endParaRPr lang="fr-FR" sz="2500" b="0" strike="noStrike" spc="-1">
              <a:latin typeface="Arial"/>
            </a:endParaRPr>
          </a:p>
          <a:p>
            <a:pPr marL="463680" indent="-285480" algn="just">
              <a:lnSpc>
                <a:spcPct val="100000"/>
              </a:lnSpc>
              <a:spcBef>
                <a:spcPts val="499"/>
              </a:spcBef>
              <a:buClr>
                <a:srgbClr val="FFFFFF"/>
              </a:buClr>
              <a:buFont typeface="Wingdings" charset="2"/>
              <a:buChar char=""/>
            </a:pPr>
            <a:r>
              <a:rPr lang="fr-FR" sz="2500" b="0" strike="noStrike" spc="-1">
                <a:solidFill>
                  <a:srgbClr val="FFFFFF"/>
                </a:solidFill>
                <a:latin typeface="Rockwell"/>
              </a:rPr>
              <a:t>Rq : les jeunes volontaires ayant suivi la phase de cohésion seront exempts de JDC</a:t>
            </a:r>
            <a:endParaRPr lang="fr-FR" sz="2500" b="0" strike="noStrike" spc="-1">
              <a:latin typeface="Arial"/>
            </a:endParaRPr>
          </a:p>
          <a:p>
            <a:pPr marL="343080">
              <a:lnSpc>
                <a:spcPct val="100000"/>
              </a:lnSpc>
              <a:spcBef>
                <a:spcPts val="641"/>
              </a:spcBef>
            </a:pPr>
            <a:endParaRPr lang="fr-FR" sz="2500" b="0" strike="noStrike" spc="-1">
              <a:latin typeface="Arial"/>
            </a:endParaRPr>
          </a:p>
          <a:p>
            <a:pPr>
              <a:lnSpc>
                <a:spcPct val="100000"/>
              </a:lnSpc>
              <a:spcBef>
                <a:spcPts val="561"/>
              </a:spcBef>
            </a:pPr>
            <a:endParaRPr lang="fr-FR" sz="2500" b="0" strike="noStrike" spc="-1">
              <a:latin typeface="Arial"/>
            </a:endParaRPr>
          </a:p>
          <a:p>
            <a:pPr>
              <a:lnSpc>
                <a:spcPct val="100000"/>
              </a:lnSpc>
              <a:spcBef>
                <a:spcPts val="479"/>
              </a:spcBef>
            </a:pPr>
            <a:endParaRPr lang="fr-FR" sz="2500" b="0" strike="noStrike" spc="-1">
              <a:latin typeface="Arial"/>
            </a:endParaRPr>
          </a:p>
        </p:txBody>
      </p:sp>
      <p:sp>
        <p:nvSpPr>
          <p:cNvPr id="349" name="TextShape 29"/>
          <p:cNvSpPr txBox="1"/>
          <p:nvPr/>
        </p:nvSpPr>
        <p:spPr>
          <a:xfrm>
            <a:off x="8492040" y="6600240"/>
            <a:ext cx="479880" cy="364680"/>
          </a:xfrm>
          <a:prstGeom prst="rect">
            <a:avLst/>
          </a:prstGeom>
          <a:noFill/>
          <a:ln>
            <a:noFill/>
          </a:ln>
        </p:spPr>
        <p:txBody>
          <a:bodyPr anchor="ctr"/>
          <a:lstStyle/>
          <a:p>
            <a:pPr algn="ctr">
              <a:lnSpc>
                <a:spcPct val="100000"/>
              </a:lnSpc>
            </a:pPr>
            <a:fld id="{67E42066-E662-4277-90B6-1E3CB53A5231}" type="slidenum">
              <a:rPr lang="fr-FR" sz="1200" b="1" strike="noStrike" spc="-69">
                <a:solidFill>
                  <a:srgbClr val="FFFFFF"/>
                </a:solidFill>
                <a:latin typeface="Marianne"/>
              </a:rPr>
              <a:t>18</a:t>
            </a:fld>
            <a:endParaRPr lang="fr-FR" sz="1200" b="0" strike="noStrike" spc="-1">
              <a:latin typeface="Times New Roman"/>
            </a:endParaRPr>
          </a:p>
        </p:txBody>
      </p:sp>
      <p:sp>
        <p:nvSpPr>
          <p:cNvPr id="350" name="TextShape 30"/>
          <p:cNvSpPr txBox="1"/>
          <p:nvPr/>
        </p:nvSpPr>
        <p:spPr>
          <a:xfrm>
            <a:off x="2474280" y="653040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352"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353" name="TextShape 3"/>
          <p:cNvSpPr txBox="1"/>
          <p:nvPr/>
        </p:nvSpPr>
        <p:spPr>
          <a:xfrm>
            <a:off x="5992200" y="6272640"/>
            <a:ext cx="2454840" cy="364680"/>
          </a:xfrm>
          <a:prstGeom prst="rect">
            <a:avLst/>
          </a:prstGeom>
          <a:noFill/>
          <a:ln>
            <a:noFill/>
          </a:ln>
        </p:spPr>
        <p:txBody>
          <a:bodyPr anchor="ctr"/>
          <a:lstStyle/>
          <a:p>
            <a:pPr algn="r">
              <a:lnSpc>
                <a:spcPct val="100000"/>
              </a:lnSpc>
            </a:pPr>
            <a:fld id="{3A60382F-083E-4F91-A043-2A572EBCEE18}" type="datetime1">
              <a:rPr lang="fr-FR" sz="1000" b="0" strike="noStrike" spc="-1">
                <a:solidFill>
                  <a:srgbClr val="69240B"/>
                </a:solidFill>
                <a:latin typeface="Rockwell"/>
              </a:rPr>
              <a:t>22/01/2021</a:t>
            </a:fld>
            <a:endParaRPr lang="fr-FR" sz="1000" b="0" strike="noStrike" spc="-1">
              <a:latin typeface="Times New Roman"/>
            </a:endParaRPr>
          </a:p>
        </p:txBody>
      </p:sp>
      <p:sp>
        <p:nvSpPr>
          <p:cNvPr id="354"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355"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356" name="CustomShape 6"/>
          <p:cNvSpPr/>
          <p:nvPr/>
        </p:nvSpPr>
        <p:spPr>
          <a:xfrm>
            <a:off x="360" y="-19872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357" name="CustomShape 7"/>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358" name="CustomShape 8"/>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sp>
      <p:sp>
        <p:nvSpPr>
          <p:cNvPr id="359" name="CustomShape 9"/>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360" name="Image 13"/>
          <p:cNvPicPr/>
          <p:nvPr/>
        </p:nvPicPr>
        <p:blipFill>
          <a:blip r:embed="rId3"/>
          <a:stretch/>
        </p:blipFill>
        <p:spPr>
          <a:xfrm>
            <a:off x="144000" y="5872680"/>
            <a:ext cx="823320" cy="823320"/>
          </a:xfrm>
          <a:prstGeom prst="rect">
            <a:avLst/>
          </a:prstGeom>
          <a:ln>
            <a:noFill/>
          </a:ln>
        </p:spPr>
      </p:pic>
      <p:sp>
        <p:nvSpPr>
          <p:cNvPr id="361" name="TextShape 10"/>
          <p:cNvSpPr txBox="1"/>
          <p:nvPr/>
        </p:nvSpPr>
        <p:spPr>
          <a:xfrm>
            <a:off x="8475480" y="6308640"/>
            <a:ext cx="479880" cy="364680"/>
          </a:xfrm>
          <a:prstGeom prst="rect">
            <a:avLst/>
          </a:prstGeom>
          <a:noFill/>
          <a:ln>
            <a:noFill/>
          </a:ln>
        </p:spPr>
        <p:txBody>
          <a:bodyPr anchor="ctr"/>
          <a:lstStyle/>
          <a:p>
            <a:pPr algn="ctr">
              <a:lnSpc>
                <a:spcPct val="100000"/>
              </a:lnSpc>
            </a:pPr>
            <a:fld id="{108FE4AD-31EB-4D68-8B44-12E4D840D7C3}" type="slidenum">
              <a:rPr lang="fr-FR" sz="1200" b="1" strike="noStrike" spc="-69">
                <a:solidFill>
                  <a:srgbClr val="FFFFFF"/>
                </a:solidFill>
                <a:latin typeface="Marianne"/>
              </a:rPr>
              <a:t>19</a:t>
            </a:fld>
            <a:endParaRPr lang="fr-FR" sz="1200" b="0" strike="noStrike" spc="-1">
              <a:latin typeface="Times New Roman"/>
            </a:endParaRPr>
          </a:p>
        </p:txBody>
      </p:sp>
      <p:sp>
        <p:nvSpPr>
          <p:cNvPr id="362" name="TextShape 11"/>
          <p:cNvSpPr txBox="1"/>
          <p:nvPr/>
        </p:nvSpPr>
        <p:spPr>
          <a:xfrm>
            <a:off x="2884680" y="62726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363" name="Picture 7"/>
          <p:cNvPicPr/>
          <p:nvPr/>
        </p:nvPicPr>
        <p:blipFill>
          <a:blip r:embed="rId4"/>
          <a:stretch/>
        </p:blipFill>
        <p:spPr>
          <a:xfrm>
            <a:off x="72720" y="432000"/>
            <a:ext cx="8981640" cy="511200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06"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07" name="TextShape 3"/>
          <p:cNvSpPr txBox="1"/>
          <p:nvPr/>
        </p:nvSpPr>
        <p:spPr>
          <a:xfrm>
            <a:off x="5992200" y="6272640"/>
            <a:ext cx="2454840" cy="364680"/>
          </a:xfrm>
          <a:prstGeom prst="rect">
            <a:avLst/>
          </a:prstGeom>
          <a:noFill/>
          <a:ln>
            <a:noFill/>
          </a:ln>
        </p:spPr>
        <p:txBody>
          <a:bodyPr anchor="ctr"/>
          <a:lstStyle/>
          <a:p>
            <a:pPr algn="r">
              <a:lnSpc>
                <a:spcPct val="100000"/>
              </a:lnSpc>
            </a:pPr>
            <a:fld id="{4B8C1D62-984D-4F4D-9EAC-FA73EEF59F81}" type="datetime1">
              <a:rPr lang="fr-FR" sz="1000" b="0" strike="noStrike" spc="-1">
                <a:solidFill>
                  <a:srgbClr val="69240B"/>
                </a:solidFill>
                <a:latin typeface="Rockwell"/>
              </a:rPr>
              <a:t>22/01/2021</a:t>
            </a:fld>
            <a:endParaRPr lang="fr-FR" sz="1000" b="0" strike="noStrike" spc="-1">
              <a:latin typeface="Times New Roman"/>
            </a:endParaRPr>
          </a:p>
        </p:txBody>
      </p:sp>
      <p:sp>
        <p:nvSpPr>
          <p:cNvPr id="108"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09"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10" name="CustomShape 6"/>
          <p:cNvSpPr/>
          <p:nvPr/>
        </p:nvSpPr>
        <p:spPr>
          <a:xfrm>
            <a:off x="0" y="-25560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11"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000" b="1" strike="noStrike" spc="-1">
                <a:solidFill>
                  <a:srgbClr val="FFFFFF"/>
                </a:solidFill>
                <a:latin typeface="Arial"/>
              </a:rPr>
              <a:t>SOMMAIRE</a:t>
            </a:r>
            <a:endParaRPr lang="fr-FR" sz="4000" b="0" strike="noStrike" spc="-1">
              <a:latin typeface="Arial"/>
            </a:endParaRPr>
          </a:p>
        </p:txBody>
      </p:sp>
      <p:sp>
        <p:nvSpPr>
          <p:cNvPr id="112" name="CustomShape 8"/>
          <p:cNvSpPr/>
          <p:nvPr/>
        </p:nvSpPr>
        <p:spPr>
          <a:xfrm>
            <a:off x="457200" y="1115640"/>
            <a:ext cx="968868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41"/>
              </a:spcBef>
            </a:pPr>
            <a:r>
              <a:rPr lang="fr-FR" sz="3200" b="0" strike="noStrike" spc="-1">
                <a:solidFill>
                  <a:srgbClr val="FFFFFF"/>
                </a:solidFill>
                <a:latin typeface="Arial"/>
              </a:rPr>
              <a:t>   - Informations générales sur le SNU</a:t>
            </a:r>
            <a:endParaRPr lang="fr-FR" sz="3200" b="0" strike="noStrike" spc="-1">
              <a:latin typeface="Arial"/>
            </a:endParaRPr>
          </a:p>
          <a:p>
            <a:pPr>
              <a:lnSpc>
                <a:spcPct val="100000"/>
              </a:lnSpc>
              <a:spcBef>
                <a:spcPts val="641"/>
              </a:spcBef>
            </a:pPr>
            <a:r>
              <a:rPr lang="fr-FR" sz="3200" b="0" strike="noStrike" spc="-1">
                <a:solidFill>
                  <a:srgbClr val="FFFFFF"/>
                </a:solidFill>
                <a:latin typeface="Arial"/>
              </a:rPr>
              <a:t>   - Les 4 phases du SNU</a:t>
            </a:r>
            <a:endParaRPr lang="fr-FR" sz="3200" b="0" strike="noStrike" spc="-1">
              <a:latin typeface="Arial"/>
            </a:endParaRPr>
          </a:p>
          <a:p>
            <a:pPr>
              <a:lnSpc>
                <a:spcPct val="100000"/>
              </a:lnSpc>
              <a:spcBef>
                <a:spcPts val="641"/>
              </a:spcBef>
            </a:pPr>
            <a:r>
              <a:rPr lang="fr-FR" sz="2400" b="0" strike="noStrike" spc="-1">
                <a:solidFill>
                  <a:srgbClr val="FFFFFF"/>
                </a:solidFill>
                <a:latin typeface="Arial"/>
              </a:rPr>
              <a:t>Phase 0 : la phase d’information et de </a:t>
            </a:r>
            <a:endParaRPr lang="fr-FR" sz="2400" b="0" strike="noStrike" spc="-1">
              <a:latin typeface="Arial"/>
            </a:endParaRPr>
          </a:p>
          <a:p>
            <a:pPr>
              <a:lnSpc>
                <a:spcPct val="100000"/>
              </a:lnSpc>
              <a:spcBef>
                <a:spcPts val="641"/>
              </a:spcBef>
            </a:pPr>
            <a:r>
              <a:rPr lang="fr-FR" sz="2400" b="0" strike="noStrike" spc="-1">
                <a:solidFill>
                  <a:srgbClr val="FFFFFF"/>
                </a:solidFill>
                <a:latin typeface="Arial"/>
              </a:rPr>
              <a:t>préparation</a:t>
            </a:r>
            <a:endParaRPr lang="fr-FR" sz="2400" b="0" strike="noStrike" spc="-1">
              <a:latin typeface="Arial"/>
            </a:endParaRPr>
          </a:p>
          <a:p>
            <a:pPr>
              <a:lnSpc>
                <a:spcPct val="100000"/>
              </a:lnSpc>
              <a:spcBef>
                <a:spcPts val="641"/>
              </a:spcBef>
            </a:pPr>
            <a:r>
              <a:rPr lang="fr-FR" sz="2400" b="0" strike="noStrike" spc="-1">
                <a:solidFill>
                  <a:srgbClr val="FFFFFF"/>
                </a:solidFill>
                <a:latin typeface="Arial"/>
              </a:rPr>
              <a:t>Phase 1 : lé séjour de cohésion</a:t>
            </a:r>
            <a:endParaRPr lang="fr-FR" sz="2400" b="0" strike="noStrike" spc="-1">
              <a:latin typeface="Arial"/>
            </a:endParaRPr>
          </a:p>
          <a:p>
            <a:pPr>
              <a:lnSpc>
                <a:spcPct val="100000"/>
              </a:lnSpc>
              <a:spcBef>
                <a:spcPts val="641"/>
              </a:spcBef>
            </a:pPr>
            <a:r>
              <a:rPr lang="fr-FR" sz="2400" b="0" strike="noStrike" spc="-1">
                <a:solidFill>
                  <a:srgbClr val="FFFFFF"/>
                </a:solidFill>
                <a:latin typeface="Arial"/>
              </a:rPr>
              <a:t>Phase 2 : les missions d’intérêt général</a:t>
            </a:r>
            <a:endParaRPr lang="fr-FR" sz="2400" b="0" strike="noStrike" spc="-1">
              <a:latin typeface="Arial"/>
            </a:endParaRPr>
          </a:p>
          <a:p>
            <a:pPr>
              <a:lnSpc>
                <a:spcPct val="100000"/>
              </a:lnSpc>
              <a:spcBef>
                <a:spcPts val="641"/>
              </a:spcBef>
            </a:pPr>
            <a:r>
              <a:rPr lang="fr-FR" sz="2400" b="0" strike="noStrike" spc="-1">
                <a:solidFill>
                  <a:srgbClr val="FFFFFF"/>
                </a:solidFill>
                <a:latin typeface="Arial"/>
              </a:rPr>
              <a:t>Phase 3 : l’engagement volontaire</a:t>
            </a:r>
            <a:endParaRPr lang="fr-FR" sz="2400" b="0" strike="noStrike" spc="-1">
              <a:latin typeface="Arial"/>
            </a:endParaRPr>
          </a:p>
          <a:p>
            <a:pPr>
              <a:lnSpc>
                <a:spcPct val="100000"/>
              </a:lnSpc>
              <a:spcBef>
                <a:spcPts val="641"/>
              </a:spcBef>
            </a:pPr>
            <a:r>
              <a:rPr lang="fr-FR" sz="3200" b="0" strike="noStrike" spc="-1">
                <a:solidFill>
                  <a:srgbClr val="FFFFFF"/>
                </a:solidFill>
                <a:latin typeface="Arial"/>
              </a:rPr>
              <a:t>   - L’inscription au SNU</a:t>
            </a:r>
            <a:endParaRPr lang="fr-FR" sz="3200" b="0" strike="noStrike" spc="-1">
              <a:latin typeface="Arial"/>
            </a:endParaRPr>
          </a:p>
          <a:p>
            <a:pPr>
              <a:lnSpc>
                <a:spcPct val="100000"/>
              </a:lnSpc>
              <a:spcBef>
                <a:spcPts val="561"/>
              </a:spcBef>
            </a:pPr>
            <a:endParaRPr lang="fr-FR" sz="3200" b="0" strike="noStrike" spc="-1">
              <a:latin typeface="Arial"/>
            </a:endParaRPr>
          </a:p>
        </p:txBody>
      </p:sp>
      <p:sp>
        <p:nvSpPr>
          <p:cNvPr id="113" name="CustomShape 9"/>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114" name="Image 13"/>
          <p:cNvPicPr/>
          <p:nvPr/>
        </p:nvPicPr>
        <p:blipFill>
          <a:blip r:embed="rId3"/>
          <a:stretch/>
        </p:blipFill>
        <p:spPr>
          <a:xfrm>
            <a:off x="472680" y="5157360"/>
            <a:ext cx="1340280" cy="1340280"/>
          </a:xfrm>
          <a:prstGeom prst="rect">
            <a:avLst/>
          </a:prstGeom>
          <a:ln>
            <a:noFill/>
          </a:ln>
        </p:spPr>
      </p:pic>
      <p:sp>
        <p:nvSpPr>
          <p:cNvPr id="115" name="TextShape 10"/>
          <p:cNvSpPr txBox="1"/>
          <p:nvPr/>
        </p:nvSpPr>
        <p:spPr>
          <a:xfrm>
            <a:off x="8483400" y="6272640"/>
            <a:ext cx="479880" cy="364680"/>
          </a:xfrm>
          <a:prstGeom prst="rect">
            <a:avLst/>
          </a:prstGeom>
          <a:noFill/>
          <a:ln>
            <a:noFill/>
          </a:ln>
        </p:spPr>
        <p:txBody>
          <a:bodyPr anchor="ctr"/>
          <a:lstStyle/>
          <a:p>
            <a:pPr algn="ctr">
              <a:lnSpc>
                <a:spcPct val="100000"/>
              </a:lnSpc>
            </a:pPr>
            <a:fld id="{9B27A8A3-980F-45F0-AF03-DE9E363A27AF}" type="slidenum">
              <a:rPr lang="fr-FR" sz="1200" b="1" strike="noStrike" spc="-69">
                <a:solidFill>
                  <a:srgbClr val="FFFFFF"/>
                </a:solidFill>
                <a:latin typeface="Marianne"/>
              </a:rPr>
              <a:t>2</a:t>
            </a:fld>
            <a:endParaRPr lang="fr-FR" sz="1200" b="0" strike="noStrike" spc="-1">
              <a:latin typeface="Times New Roman"/>
            </a:endParaRPr>
          </a:p>
        </p:txBody>
      </p:sp>
      <p:sp>
        <p:nvSpPr>
          <p:cNvPr id="116" name="TextShape 11"/>
          <p:cNvSpPr txBox="1"/>
          <p:nvPr/>
        </p:nvSpPr>
        <p:spPr>
          <a:xfrm>
            <a:off x="2617200" y="629352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365"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366" name="TextShape 3"/>
          <p:cNvSpPr txBox="1"/>
          <p:nvPr/>
        </p:nvSpPr>
        <p:spPr>
          <a:xfrm>
            <a:off x="5992200" y="6272640"/>
            <a:ext cx="2454840" cy="364680"/>
          </a:xfrm>
          <a:prstGeom prst="rect">
            <a:avLst/>
          </a:prstGeom>
          <a:noFill/>
          <a:ln>
            <a:noFill/>
          </a:ln>
        </p:spPr>
        <p:txBody>
          <a:bodyPr anchor="ctr"/>
          <a:lstStyle/>
          <a:p>
            <a:pPr algn="r">
              <a:lnSpc>
                <a:spcPct val="100000"/>
              </a:lnSpc>
            </a:pPr>
            <a:fld id="{0686BBDA-BDE0-4CC6-94A6-3355F50327E3}" type="datetime1">
              <a:rPr lang="fr-FR" sz="1000" b="0" strike="noStrike" spc="-1">
                <a:solidFill>
                  <a:srgbClr val="69240B"/>
                </a:solidFill>
                <a:latin typeface="Rockwell"/>
              </a:rPr>
              <a:t>22/01/2021</a:t>
            </a:fld>
            <a:endParaRPr lang="fr-FR" sz="1000" b="0" strike="noStrike" spc="-1">
              <a:latin typeface="Times New Roman"/>
            </a:endParaRPr>
          </a:p>
        </p:txBody>
      </p:sp>
      <p:sp>
        <p:nvSpPr>
          <p:cNvPr id="367"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368"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369" name="CustomShape 6"/>
          <p:cNvSpPr/>
          <p:nvPr/>
        </p:nvSpPr>
        <p:spPr>
          <a:xfrm>
            <a:off x="0" y="-19872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3600" b="0" strike="noStrike" spc="-1">
                <a:solidFill>
                  <a:srgbClr val="FFFFFF"/>
                </a:solidFill>
                <a:latin typeface="Rockwell"/>
              </a:rPr>
              <a:t>La phase d’intérêt général</a:t>
            </a:r>
            <a:endParaRPr lang="fr-FR" sz="3600" b="0" strike="noStrike" spc="-1">
              <a:latin typeface="Arial"/>
            </a:endParaRPr>
          </a:p>
        </p:txBody>
      </p:sp>
      <p:sp>
        <p:nvSpPr>
          <p:cNvPr id="370"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2</a:t>
            </a:r>
            <a:endParaRPr lang="fr-FR" sz="2800" b="0" strike="noStrike" spc="-1">
              <a:latin typeface="Arial"/>
            </a:endParaRPr>
          </a:p>
        </p:txBody>
      </p:sp>
      <p:sp>
        <p:nvSpPr>
          <p:cNvPr id="371"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372" name="CustomShape 9"/>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sp>
      <p:sp>
        <p:nvSpPr>
          <p:cNvPr id="373"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374" name="Image 13"/>
          <p:cNvPicPr/>
          <p:nvPr/>
        </p:nvPicPr>
        <p:blipFill>
          <a:blip r:embed="rId3"/>
          <a:stretch/>
        </p:blipFill>
        <p:spPr>
          <a:xfrm>
            <a:off x="288000" y="5184000"/>
            <a:ext cx="1169640" cy="1169640"/>
          </a:xfrm>
          <a:prstGeom prst="rect">
            <a:avLst/>
          </a:prstGeom>
          <a:ln>
            <a:noFill/>
          </a:ln>
        </p:spPr>
      </p:pic>
      <p:sp>
        <p:nvSpPr>
          <p:cNvPr id="375" name="TextShape 11"/>
          <p:cNvSpPr txBox="1"/>
          <p:nvPr/>
        </p:nvSpPr>
        <p:spPr>
          <a:xfrm>
            <a:off x="8475480" y="6308640"/>
            <a:ext cx="479880" cy="364680"/>
          </a:xfrm>
          <a:prstGeom prst="rect">
            <a:avLst/>
          </a:prstGeom>
          <a:noFill/>
          <a:ln>
            <a:noFill/>
          </a:ln>
        </p:spPr>
        <p:txBody>
          <a:bodyPr anchor="ctr"/>
          <a:lstStyle/>
          <a:p>
            <a:pPr algn="ctr">
              <a:lnSpc>
                <a:spcPct val="100000"/>
              </a:lnSpc>
            </a:pPr>
            <a:fld id="{2D007325-3A48-4ECA-8284-C1D03A8F9956}" type="slidenum">
              <a:rPr lang="fr-FR" sz="1200" b="1" strike="noStrike" spc="-69">
                <a:solidFill>
                  <a:srgbClr val="FFFFFF"/>
                </a:solidFill>
                <a:latin typeface="Marianne"/>
              </a:rPr>
              <a:t>20</a:t>
            </a:fld>
            <a:endParaRPr lang="fr-FR" sz="1200" b="0" strike="noStrike" spc="-1">
              <a:latin typeface="Times New Roman"/>
            </a:endParaRPr>
          </a:p>
        </p:txBody>
      </p:sp>
      <p:sp>
        <p:nvSpPr>
          <p:cNvPr id="376" name="TextShape 12"/>
          <p:cNvSpPr txBox="1"/>
          <p:nvPr/>
        </p:nvSpPr>
        <p:spPr>
          <a:xfrm>
            <a:off x="2884680" y="62726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377" name="Espace réservé du contenu 5"/>
          <p:cNvPicPr/>
          <p:nvPr/>
        </p:nvPicPr>
        <p:blipFill>
          <a:blip r:embed="rId4"/>
          <a:stretch/>
        </p:blipFill>
        <p:spPr>
          <a:xfrm>
            <a:off x="2736000" y="1008000"/>
            <a:ext cx="3718080" cy="2300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379"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380"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381" name="TextShape 4"/>
          <p:cNvSpPr txBox="1"/>
          <p:nvPr/>
        </p:nvSpPr>
        <p:spPr>
          <a:xfrm>
            <a:off x="5992200" y="6272640"/>
            <a:ext cx="2454840" cy="364680"/>
          </a:xfrm>
          <a:prstGeom prst="rect">
            <a:avLst/>
          </a:prstGeom>
          <a:noFill/>
          <a:ln>
            <a:noFill/>
          </a:ln>
        </p:spPr>
        <p:txBody>
          <a:bodyPr anchor="ctr"/>
          <a:lstStyle/>
          <a:p>
            <a:pPr algn="r">
              <a:lnSpc>
                <a:spcPct val="100000"/>
              </a:lnSpc>
            </a:pPr>
            <a:fld id="{04C7BE58-4670-4EE2-B5AF-CAA2C4F77D40}" type="datetime1">
              <a:rPr lang="fr-FR" sz="1000" b="0" strike="noStrike" spc="-1">
                <a:solidFill>
                  <a:srgbClr val="69240B"/>
                </a:solidFill>
                <a:latin typeface="Rockwell"/>
              </a:rPr>
              <a:t>22/01/2021</a:t>
            </a:fld>
            <a:endParaRPr lang="fr-FR" sz="1000" b="0" strike="noStrike" spc="-1">
              <a:latin typeface="Times New Roman"/>
            </a:endParaRPr>
          </a:p>
        </p:txBody>
      </p:sp>
      <p:sp>
        <p:nvSpPr>
          <p:cNvPr id="382"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383"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384" name="CustomShape 7"/>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385"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2</a:t>
            </a:r>
            <a:endParaRPr lang="fr-FR" sz="2800" b="0" strike="noStrike" spc="-1">
              <a:latin typeface="Arial"/>
            </a:endParaRPr>
          </a:p>
        </p:txBody>
      </p:sp>
      <p:sp>
        <p:nvSpPr>
          <p:cNvPr id="386"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387"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388"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389" name="Image 13"/>
          <p:cNvPicPr/>
          <p:nvPr/>
        </p:nvPicPr>
        <p:blipFill>
          <a:blip r:embed="rId3"/>
          <a:stretch/>
        </p:blipFill>
        <p:spPr>
          <a:xfrm>
            <a:off x="472680" y="5370480"/>
            <a:ext cx="1127160" cy="1127160"/>
          </a:xfrm>
          <a:prstGeom prst="rect">
            <a:avLst/>
          </a:prstGeom>
          <a:ln>
            <a:noFill/>
          </a:ln>
        </p:spPr>
      </p:pic>
      <p:sp>
        <p:nvSpPr>
          <p:cNvPr id="390" name="CustomShape 12"/>
          <p:cNvSpPr/>
          <p:nvPr/>
        </p:nvSpPr>
        <p:spPr>
          <a:xfrm>
            <a:off x="516600" y="844920"/>
            <a:ext cx="822924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479"/>
              </a:spcBef>
            </a:pPr>
            <a:r>
              <a:rPr lang="fr-FR" sz="2400" b="0" strike="noStrike" spc="-1">
                <a:solidFill>
                  <a:srgbClr val="FFFFFF"/>
                </a:solidFill>
                <a:latin typeface="Arial"/>
              </a:rPr>
              <a:t>Phase d’intérêt général - Les MIG</a:t>
            </a:r>
            <a:endParaRPr lang="fr-FR" sz="2400" b="0" strike="noStrike" spc="-1">
              <a:latin typeface="Arial"/>
            </a:endParaRPr>
          </a:p>
          <a:p>
            <a:pPr algn="ctr">
              <a:lnSpc>
                <a:spcPct val="100000"/>
              </a:lnSpc>
              <a:spcBef>
                <a:spcPts val="479"/>
              </a:spcBef>
            </a:pPr>
            <a:endParaRPr lang="fr-FR" sz="2400" b="0" strike="noStrike" spc="-1">
              <a:latin typeface="Arial"/>
            </a:endParaRPr>
          </a:p>
          <a:p>
            <a:pPr marL="1143000" lvl="2" indent="-228240">
              <a:lnSpc>
                <a:spcPct val="100000"/>
              </a:lnSpc>
              <a:spcBef>
                <a:spcPts val="400"/>
              </a:spcBef>
              <a:buClr>
                <a:srgbClr val="FFFFFF"/>
              </a:buClr>
              <a:buFont typeface="Arial"/>
              <a:buChar char="•"/>
            </a:pPr>
            <a:r>
              <a:rPr lang="fr-FR" sz="3200" b="0" strike="noStrike" spc="-1">
                <a:solidFill>
                  <a:srgbClr val="FFFFFF"/>
                </a:solidFill>
                <a:latin typeface="Arial"/>
              </a:rPr>
              <a:t>3 objectifs : </a:t>
            </a:r>
            <a:endParaRPr lang="fr-FR" sz="3200" b="0" strike="noStrike" spc="-1">
              <a:latin typeface="Arial"/>
            </a:endParaRPr>
          </a:p>
          <a:p>
            <a:pPr marL="1600200" lvl="3" indent="-228240">
              <a:lnSpc>
                <a:spcPct val="100000"/>
              </a:lnSpc>
              <a:spcBef>
                <a:spcPts val="320"/>
              </a:spcBef>
              <a:buClr>
                <a:srgbClr val="FFFFFF"/>
              </a:buClr>
              <a:buFont typeface="Arial"/>
              <a:buChar char="–"/>
            </a:pPr>
            <a:r>
              <a:rPr lang="fr-FR" sz="2600" b="0" strike="noStrike" spc="-1">
                <a:solidFill>
                  <a:srgbClr val="FFFFFF"/>
                </a:solidFill>
                <a:latin typeface="Arial"/>
              </a:rPr>
              <a:t>Permettre une meilleure insertion des jeunes dans la société</a:t>
            </a:r>
            <a:endParaRPr lang="fr-FR" sz="2600" b="0" strike="noStrike" spc="-1">
              <a:latin typeface="Arial"/>
            </a:endParaRPr>
          </a:p>
          <a:p>
            <a:pPr marL="1600200" lvl="3" indent="-228240">
              <a:lnSpc>
                <a:spcPct val="100000"/>
              </a:lnSpc>
              <a:spcBef>
                <a:spcPts val="320"/>
              </a:spcBef>
              <a:buClr>
                <a:srgbClr val="FFFFFF"/>
              </a:buClr>
              <a:buFont typeface="Arial"/>
              <a:buChar char="–"/>
            </a:pPr>
            <a:r>
              <a:rPr lang="fr-FR" sz="2600" b="0" strike="noStrike" spc="-1">
                <a:solidFill>
                  <a:srgbClr val="FFFFFF"/>
                </a:solidFill>
                <a:latin typeface="Arial"/>
              </a:rPr>
              <a:t>Développer la culture de l’engagement et le sens de l’intérêt général</a:t>
            </a:r>
            <a:endParaRPr lang="fr-FR" sz="2600" b="0" strike="noStrike" spc="-1">
              <a:latin typeface="Arial"/>
            </a:endParaRPr>
          </a:p>
          <a:p>
            <a:pPr marL="1600200" lvl="3" indent="-228240">
              <a:lnSpc>
                <a:spcPct val="100000"/>
              </a:lnSpc>
              <a:spcBef>
                <a:spcPts val="320"/>
              </a:spcBef>
              <a:buClr>
                <a:srgbClr val="FFFFFF"/>
              </a:buClr>
              <a:buFont typeface="Arial"/>
              <a:buChar char="–"/>
            </a:pPr>
            <a:r>
              <a:rPr lang="fr-FR" sz="2600" b="0" strike="noStrike" spc="-1">
                <a:solidFill>
                  <a:srgbClr val="FFFFFF"/>
                </a:solidFill>
                <a:latin typeface="Arial"/>
              </a:rPr>
              <a:t>Renforcer la responsabilité et l’autonomie des jeunes</a:t>
            </a:r>
            <a:endParaRPr lang="fr-FR" sz="2600" b="0" strike="noStrike" spc="-1">
              <a:latin typeface="Arial"/>
            </a:endParaRPr>
          </a:p>
          <a:p>
            <a:pPr>
              <a:lnSpc>
                <a:spcPct val="100000"/>
              </a:lnSpc>
              <a:spcBef>
                <a:spcPts val="320"/>
              </a:spcBef>
            </a:pPr>
            <a:endParaRPr lang="fr-FR" sz="2600" b="0" strike="noStrike" spc="-1">
              <a:latin typeface="Arial"/>
            </a:endParaRPr>
          </a:p>
          <a:p>
            <a:pPr marL="1371600">
              <a:lnSpc>
                <a:spcPct val="100000"/>
              </a:lnSpc>
              <a:spcBef>
                <a:spcPts val="320"/>
              </a:spcBef>
            </a:pPr>
            <a:endParaRPr lang="fr-FR" sz="2600" b="0" strike="noStrike" spc="-1">
              <a:latin typeface="Arial"/>
            </a:endParaRPr>
          </a:p>
          <a:p>
            <a:pPr marL="1371600">
              <a:lnSpc>
                <a:spcPct val="100000"/>
              </a:lnSpc>
              <a:spcBef>
                <a:spcPts val="320"/>
              </a:spcBef>
            </a:pPr>
            <a:r>
              <a:rPr lang="fr-FR" sz="2200" b="1" strike="noStrike" spc="-1">
                <a:solidFill>
                  <a:srgbClr val="FFFFFF"/>
                </a:solidFill>
                <a:latin typeface="Arial"/>
              </a:rPr>
              <a:t>Elle se déroulera entre juillet 2021 et juin 2022 dans son département d’origine</a:t>
            </a:r>
            <a:endParaRPr lang="fr-FR" sz="2200" b="0" strike="noStrike" spc="-1">
              <a:latin typeface="Arial"/>
            </a:endParaRPr>
          </a:p>
          <a:p>
            <a:pPr>
              <a:lnSpc>
                <a:spcPct val="100000"/>
              </a:lnSpc>
              <a:spcBef>
                <a:spcPts val="400"/>
              </a:spcBef>
            </a:pPr>
            <a:endParaRPr lang="fr-FR" sz="2200" b="0" strike="noStrike" spc="-1">
              <a:latin typeface="Arial"/>
            </a:endParaRPr>
          </a:p>
          <a:p>
            <a:pPr marL="1371600">
              <a:lnSpc>
                <a:spcPct val="100000"/>
              </a:lnSpc>
              <a:spcBef>
                <a:spcPts val="281"/>
              </a:spcBef>
            </a:pPr>
            <a:endParaRPr lang="fr-FR" sz="2200" b="0" strike="noStrike" spc="-1">
              <a:latin typeface="Arial"/>
            </a:endParaRPr>
          </a:p>
          <a:p>
            <a:pPr>
              <a:lnSpc>
                <a:spcPct val="100000"/>
              </a:lnSpc>
              <a:spcBef>
                <a:spcPts val="400"/>
              </a:spcBef>
            </a:pPr>
            <a:endParaRPr lang="fr-FR" sz="2200" b="0" strike="noStrike" spc="-1">
              <a:latin typeface="Arial"/>
            </a:endParaRPr>
          </a:p>
          <a:p>
            <a:pPr>
              <a:lnSpc>
                <a:spcPct val="100000"/>
              </a:lnSpc>
              <a:spcBef>
                <a:spcPts val="400"/>
              </a:spcBef>
            </a:pPr>
            <a:endParaRPr lang="fr-FR" sz="2200" b="0" strike="noStrike" spc="-1">
              <a:latin typeface="Arial"/>
            </a:endParaRPr>
          </a:p>
        </p:txBody>
      </p:sp>
      <p:sp>
        <p:nvSpPr>
          <p:cNvPr id="391" name="TextShape 13"/>
          <p:cNvSpPr txBox="1"/>
          <p:nvPr/>
        </p:nvSpPr>
        <p:spPr>
          <a:xfrm>
            <a:off x="8525160" y="6476040"/>
            <a:ext cx="479880" cy="364680"/>
          </a:xfrm>
          <a:prstGeom prst="rect">
            <a:avLst/>
          </a:prstGeom>
          <a:noFill/>
          <a:ln>
            <a:noFill/>
          </a:ln>
        </p:spPr>
        <p:txBody>
          <a:bodyPr anchor="ctr"/>
          <a:lstStyle/>
          <a:p>
            <a:pPr algn="ctr">
              <a:lnSpc>
                <a:spcPct val="100000"/>
              </a:lnSpc>
            </a:pPr>
            <a:fld id="{44E127CC-C55B-4704-A47E-C3E12EC925BF}" type="slidenum">
              <a:rPr lang="fr-FR" sz="1100" b="1" strike="noStrike" spc="-69">
                <a:solidFill>
                  <a:srgbClr val="FFFFFF"/>
                </a:solidFill>
                <a:latin typeface="Rockwell"/>
              </a:rPr>
              <a:t>21</a:t>
            </a:fld>
            <a:endParaRPr lang="fr-FR" sz="1100" b="0" strike="noStrike" spc="-1">
              <a:latin typeface="Times New Roman"/>
            </a:endParaRPr>
          </a:p>
        </p:txBody>
      </p:sp>
      <p:sp>
        <p:nvSpPr>
          <p:cNvPr id="392" name="TextShape 14"/>
          <p:cNvSpPr txBox="1"/>
          <p:nvPr/>
        </p:nvSpPr>
        <p:spPr>
          <a:xfrm>
            <a:off x="2796480" y="64634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394"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395"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396" name="TextShape 4"/>
          <p:cNvSpPr txBox="1"/>
          <p:nvPr/>
        </p:nvSpPr>
        <p:spPr>
          <a:xfrm>
            <a:off x="5992200" y="6272640"/>
            <a:ext cx="2454840" cy="364680"/>
          </a:xfrm>
          <a:prstGeom prst="rect">
            <a:avLst/>
          </a:prstGeom>
          <a:noFill/>
          <a:ln>
            <a:noFill/>
          </a:ln>
        </p:spPr>
        <p:txBody>
          <a:bodyPr anchor="ctr"/>
          <a:lstStyle/>
          <a:p>
            <a:pPr algn="r">
              <a:lnSpc>
                <a:spcPct val="100000"/>
              </a:lnSpc>
            </a:pPr>
            <a:fld id="{88A822C6-6DB0-4D92-B0A0-9D5C08BF6B81}" type="datetime1">
              <a:rPr lang="fr-FR" sz="1000" b="0" strike="noStrike" spc="-1">
                <a:solidFill>
                  <a:srgbClr val="69240B"/>
                </a:solidFill>
                <a:latin typeface="Rockwell"/>
              </a:rPr>
              <a:t>22/01/2021</a:t>
            </a:fld>
            <a:endParaRPr lang="fr-FR" sz="1000" b="0" strike="noStrike" spc="-1">
              <a:latin typeface="Times New Roman"/>
            </a:endParaRPr>
          </a:p>
        </p:txBody>
      </p:sp>
      <p:sp>
        <p:nvSpPr>
          <p:cNvPr id="397"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398"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399" name="CustomShape 7"/>
          <p:cNvSpPr/>
          <p:nvPr/>
        </p:nvSpPr>
        <p:spPr>
          <a:xfrm>
            <a:off x="0" y="-16056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00"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01" name="CustomShape 9"/>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sp>
      <p:sp>
        <p:nvSpPr>
          <p:cNvPr id="402"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sp>
        <p:nvSpPr>
          <p:cNvPr id="403" name="CustomShape 11"/>
          <p:cNvSpPr/>
          <p:nvPr/>
        </p:nvSpPr>
        <p:spPr>
          <a:xfrm>
            <a:off x="27000" y="1285920"/>
            <a:ext cx="9143640" cy="29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143000" lvl="2" indent="-228240">
              <a:lnSpc>
                <a:spcPct val="100000"/>
              </a:lnSpc>
              <a:spcBef>
                <a:spcPts val="400"/>
              </a:spcBef>
              <a:buClr>
                <a:srgbClr val="FFFFFF"/>
              </a:buClr>
              <a:buFont typeface="Arial"/>
              <a:buChar char="•"/>
            </a:pPr>
            <a:endParaRPr lang="fr-FR" sz="3200" b="0" strike="noStrike" spc="-1">
              <a:latin typeface="Arial"/>
            </a:endParaRPr>
          </a:p>
          <a:p>
            <a:pPr marL="1828800">
              <a:lnSpc>
                <a:spcPct val="100000"/>
              </a:lnSpc>
              <a:spcBef>
                <a:spcPts val="320"/>
              </a:spcBef>
            </a:pPr>
            <a:endParaRPr lang="fr-FR" sz="3200" b="0" strike="noStrike" spc="-1">
              <a:latin typeface="Arial"/>
            </a:endParaRPr>
          </a:p>
          <a:p>
            <a:pPr algn="ctr">
              <a:lnSpc>
                <a:spcPct val="100000"/>
              </a:lnSpc>
              <a:spcBef>
                <a:spcPts val="320"/>
              </a:spcBef>
            </a:pPr>
            <a:endParaRPr lang="fr-FR" sz="3200" b="0" strike="noStrike" spc="-1">
              <a:latin typeface="Arial"/>
            </a:endParaRPr>
          </a:p>
          <a:p>
            <a:pPr marL="1371600">
              <a:lnSpc>
                <a:spcPct val="100000"/>
              </a:lnSpc>
              <a:spcBef>
                <a:spcPts val="400"/>
              </a:spcBef>
            </a:pPr>
            <a:endParaRPr lang="fr-FR" sz="3200" b="0" strike="noStrike" spc="-1">
              <a:latin typeface="Arial"/>
            </a:endParaRPr>
          </a:p>
          <a:p>
            <a:pPr marL="1371600">
              <a:lnSpc>
                <a:spcPct val="100000"/>
              </a:lnSpc>
              <a:spcBef>
                <a:spcPts val="281"/>
              </a:spcBef>
            </a:pPr>
            <a:endParaRPr lang="fr-FR" sz="3200" b="0" strike="noStrike" spc="-1">
              <a:latin typeface="Arial"/>
            </a:endParaRPr>
          </a:p>
          <a:p>
            <a:pPr>
              <a:lnSpc>
                <a:spcPct val="100000"/>
              </a:lnSpc>
              <a:spcBef>
                <a:spcPts val="400"/>
              </a:spcBef>
            </a:pPr>
            <a:endParaRPr lang="fr-FR" sz="3200" b="0" strike="noStrike" spc="-1">
              <a:latin typeface="Arial"/>
            </a:endParaRPr>
          </a:p>
          <a:p>
            <a:pPr>
              <a:lnSpc>
                <a:spcPct val="100000"/>
              </a:lnSpc>
              <a:spcBef>
                <a:spcPts val="400"/>
              </a:spcBef>
            </a:pPr>
            <a:endParaRPr lang="fr-FR" sz="3200" b="0" strike="noStrike" spc="-1">
              <a:latin typeface="Arial"/>
            </a:endParaRPr>
          </a:p>
        </p:txBody>
      </p:sp>
      <p:sp>
        <p:nvSpPr>
          <p:cNvPr id="404" name="TextShape 12"/>
          <p:cNvSpPr txBox="1"/>
          <p:nvPr/>
        </p:nvSpPr>
        <p:spPr>
          <a:xfrm>
            <a:off x="8474760" y="6532200"/>
            <a:ext cx="479880" cy="364680"/>
          </a:xfrm>
          <a:prstGeom prst="rect">
            <a:avLst/>
          </a:prstGeom>
          <a:noFill/>
          <a:ln>
            <a:noFill/>
          </a:ln>
        </p:spPr>
        <p:txBody>
          <a:bodyPr anchor="ctr"/>
          <a:lstStyle/>
          <a:p>
            <a:pPr algn="ctr">
              <a:lnSpc>
                <a:spcPct val="100000"/>
              </a:lnSpc>
            </a:pPr>
            <a:fld id="{CC3476A5-4D35-44C0-B539-A057A47FAF45}" type="slidenum">
              <a:rPr lang="fr-FR" sz="1200" b="1" strike="noStrike" spc="-69">
                <a:solidFill>
                  <a:srgbClr val="FFFFFF"/>
                </a:solidFill>
                <a:latin typeface="Marianne"/>
              </a:rPr>
              <a:t>22</a:t>
            </a:fld>
            <a:endParaRPr lang="fr-FR" sz="1200" b="0" strike="noStrike" spc="-1">
              <a:latin typeface="Times New Roman"/>
            </a:endParaRPr>
          </a:p>
        </p:txBody>
      </p:sp>
      <p:sp>
        <p:nvSpPr>
          <p:cNvPr id="405" name="TextShape 13"/>
          <p:cNvSpPr txBox="1"/>
          <p:nvPr/>
        </p:nvSpPr>
        <p:spPr>
          <a:xfrm>
            <a:off x="2479320" y="643608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406" name="Picture 9"/>
          <p:cNvPicPr/>
          <p:nvPr/>
        </p:nvPicPr>
        <p:blipFill>
          <a:blip r:embed="rId3"/>
          <a:stretch/>
        </p:blipFill>
        <p:spPr>
          <a:xfrm>
            <a:off x="648000" y="288000"/>
            <a:ext cx="7826760" cy="611280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08"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409" name="TextShape 3"/>
          <p:cNvSpPr txBox="1"/>
          <p:nvPr/>
        </p:nvSpPr>
        <p:spPr>
          <a:xfrm>
            <a:off x="5992200" y="6272640"/>
            <a:ext cx="2454840" cy="364680"/>
          </a:xfrm>
          <a:prstGeom prst="rect">
            <a:avLst/>
          </a:prstGeom>
          <a:noFill/>
          <a:ln>
            <a:noFill/>
          </a:ln>
        </p:spPr>
        <p:txBody>
          <a:bodyPr anchor="ctr"/>
          <a:lstStyle/>
          <a:p>
            <a:pPr algn="r">
              <a:lnSpc>
                <a:spcPct val="100000"/>
              </a:lnSpc>
            </a:pPr>
            <a:fld id="{990D8E94-6BBF-4CEC-BD00-5B29220AD093}" type="datetime1">
              <a:rPr lang="fr-FR" sz="1000" b="0" strike="noStrike" spc="-1">
                <a:solidFill>
                  <a:srgbClr val="69240B"/>
                </a:solidFill>
                <a:latin typeface="Rockwell"/>
              </a:rPr>
              <a:t>22/01/2021</a:t>
            </a:fld>
            <a:endParaRPr lang="fr-FR" sz="1000" b="0" strike="noStrike" spc="-1">
              <a:latin typeface="Times New Roman"/>
            </a:endParaRPr>
          </a:p>
        </p:txBody>
      </p:sp>
      <p:sp>
        <p:nvSpPr>
          <p:cNvPr id="410"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11"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12" name="CustomShape 6"/>
          <p:cNvSpPr/>
          <p:nvPr/>
        </p:nvSpPr>
        <p:spPr>
          <a:xfrm>
            <a:off x="0" y="-19872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3600" b="0" strike="noStrike" spc="-1">
                <a:solidFill>
                  <a:srgbClr val="FFFFFF"/>
                </a:solidFill>
                <a:latin typeface="Rockwell"/>
              </a:rPr>
              <a:t>La phase d‘engagement volontaire</a:t>
            </a:r>
            <a:endParaRPr lang="fr-FR" sz="3600" b="0" strike="noStrike" spc="-1">
              <a:latin typeface="Arial"/>
            </a:endParaRPr>
          </a:p>
        </p:txBody>
      </p:sp>
      <p:sp>
        <p:nvSpPr>
          <p:cNvPr id="413"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3</a:t>
            </a:r>
            <a:endParaRPr lang="fr-FR" sz="2800" b="0" strike="noStrike" spc="-1">
              <a:latin typeface="Arial"/>
            </a:endParaRPr>
          </a:p>
        </p:txBody>
      </p:sp>
      <p:sp>
        <p:nvSpPr>
          <p:cNvPr id="414"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15" name="CustomShape 9"/>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416"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417" name="Image 13"/>
          <p:cNvPicPr/>
          <p:nvPr/>
        </p:nvPicPr>
        <p:blipFill>
          <a:blip r:embed="rId3"/>
          <a:stretch/>
        </p:blipFill>
        <p:spPr>
          <a:xfrm>
            <a:off x="198360" y="5310360"/>
            <a:ext cx="1097640" cy="1097640"/>
          </a:xfrm>
          <a:prstGeom prst="rect">
            <a:avLst/>
          </a:prstGeom>
          <a:ln>
            <a:noFill/>
          </a:ln>
        </p:spPr>
      </p:pic>
      <p:sp>
        <p:nvSpPr>
          <p:cNvPr id="418" name="TextShape 11"/>
          <p:cNvSpPr txBox="1"/>
          <p:nvPr/>
        </p:nvSpPr>
        <p:spPr>
          <a:xfrm>
            <a:off x="8466120" y="6356520"/>
            <a:ext cx="479880" cy="364680"/>
          </a:xfrm>
          <a:prstGeom prst="rect">
            <a:avLst/>
          </a:prstGeom>
          <a:noFill/>
          <a:ln>
            <a:noFill/>
          </a:ln>
        </p:spPr>
        <p:txBody>
          <a:bodyPr anchor="ctr"/>
          <a:lstStyle/>
          <a:p>
            <a:pPr algn="ctr">
              <a:lnSpc>
                <a:spcPct val="100000"/>
              </a:lnSpc>
            </a:pPr>
            <a:fld id="{8E43CA97-8756-4B2E-8C6C-A4DDDB1D2223}" type="slidenum">
              <a:rPr lang="fr-FR" sz="1200" b="1" strike="noStrike" spc="-69">
                <a:solidFill>
                  <a:srgbClr val="FFFFFF"/>
                </a:solidFill>
                <a:latin typeface="Marianne"/>
              </a:rPr>
              <a:t>23</a:t>
            </a:fld>
            <a:endParaRPr lang="fr-FR" sz="1200" b="0" strike="noStrike" spc="-1">
              <a:latin typeface="Times New Roman"/>
            </a:endParaRPr>
          </a:p>
        </p:txBody>
      </p:sp>
      <p:sp>
        <p:nvSpPr>
          <p:cNvPr id="419" name="TextShape 12"/>
          <p:cNvSpPr txBox="1"/>
          <p:nvPr/>
        </p:nvSpPr>
        <p:spPr>
          <a:xfrm>
            <a:off x="2680920" y="63662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420" name="Espace réservé du contenu 5"/>
          <p:cNvPicPr/>
          <p:nvPr/>
        </p:nvPicPr>
        <p:blipFill>
          <a:blip r:embed="rId4"/>
          <a:stretch/>
        </p:blipFill>
        <p:spPr>
          <a:xfrm>
            <a:off x="2689920" y="1080000"/>
            <a:ext cx="3718080" cy="2300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22"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423" name="TextShape 3"/>
          <p:cNvSpPr txBox="1"/>
          <p:nvPr/>
        </p:nvSpPr>
        <p:spPr>
          <a:xfrm>
            <a:off x="5992200" y="6272640"/>
            <a:ext cx="2454840" cy="364680"/>
          </a:xfrm>
          <a:prstGeom prst="rect">
            <a:avLst/>
          </a:prstGeom>
          <a:noFill/>
          <a:ln>
            <a:noFill/>
          </a:ln>
        </p:spPr>
        <p:txBody>
          <a:bodyPr anchor="ctr"/>
          <a:lstStyle/>
          <a:p>
            <a:pPr algn="r">
              <a:lnSpc>
                <a:spcPct val="100000"/>
              </a:lnSpc>
            </a:pPr>
            <a:fld id="{4C618FA6-2061-452E-8462-7E4D6A1F7120}" type="datetime1">
              <a:rPr lang="fr-FR" sz="1000" b="0" strike="noStrike" spc="-1">
                <a:solidFill>
                  <a:srgbClr val="69240B"/>
                </a:solidFill>
                <a:latin typeface="Rockwell"/>
              </a:rPr>
              <a:t>22/01/2021</a:t>
            </a:fld>
            <a:endParaRPr lang="fr-FR" sz="1000" b="0" strike="noStrike" spc="-1">
              <a:latin typeface="Times New Roman"/>
            </a:endParaRPr>
          </a:p>
        </p:txBody>
      </p:sp>
      <p:sp>
        <p:nvSpPr>
          <p:cNvPr id="424"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25"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26" name="CustomShape 6"/>
          <p:cNvSpPr/>
          <p:nvPr/>
        </p:nvSpPr>
        <p:spPr>
          <a:xfrm>
            <a:off x="12960" y="-19872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27" name="CustomShape 7"/>
          <p:cNvSpPr/>
          <p:nvPr/>
        </p:nvSpPr>
        <p:spPr>
          <a:xfrm>
            <a:off x="431640" y="-64080"/>
            <a:ext cx="8229240" cy="134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FFFFFF"/>
                </a:solidFill>
                <a:latin typeface="Arial"/>
              </a:rPr>
              <a:t>Phase 3</a:t>
            </a:r>
            <a:endParaRPr lang="fr-FR" sz="2800" b="0" strike="noStrike" spc="-1">
              <a:latin typeface="Arial"/>
            </a:endParaRPr>
          </a:p>
          <a:p>
            <a:pPr algn="ctr">
              <a:lnSpc>
                <a:spcPct val="100000"/>
              </a:lnSpc>
            </a:pPr>
            <a:r>
              <a:rPr lang="fr-FR" sz="2800" b="1" strike="noStrike" spc="-1">
                <a:solidFill>
                  <a:srgbClr val="FFFFFF"/>
                </a:solidFill>
                <a:latin typeface="Arial"/>
              </a:rPr>
              <a:t>Phase d’engagement volontaire</a:t>
            </a:r>
            <a:endParaRPr lang="fr-FR" sz="2800" b="0" strike="noStrike" spc="-1">
              <a:latin typeface="Arial"/>
            </a:endParaRPr>
          </a:p>
          <a:p>
            <a:pPr algn="ctr">
              <a:lnSpc>
                <a:spcPct val="100000"/>
              </a:lnSpc>
            </a:pPr>
            <a:endParaRPr lang="fr-FR" sz="2800" b="0" strike="noStrike" spc="-1">
              <a:latin typeface="Arial"/>
            </a:endParaRPr>
          </a:p>
        </p:txBody>
      </p:sp>
      <p:sp>
        <p:nvSpPr>
          <p:cNvPr id="428"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29" name="CustomShape 9"/>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430"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sp>
        <p:nvSpPr>
          <p:cNvPr id="431" name="TextShape 11"/>
          <p:cNvSpPr txBox="1"/>
          <p:nvPr/>
        </p:nvSpPr>
        <p:spPr>
          <a:xfrm>
            <a:off x="8494200" y="6415920"/>
            <a:ext cx="479880" cy="364680"/>
          </a:xfrm>
          <a:prstGeom prst="rect">
            <a:avLst/>
          </a:prstGeom>
          <a:noFill/>
          <a:ln>
            <a:noFill/>
          </a:ln>
        </p:spPr>
        <p:txBody>
          <a:bodyPr anchor="ctr"/>
          <a:lstStyle/>
          <a:p>
            <a:pPr algn="ctr">
              <a:lnSpc>
                <a:spcPct val="100000"/>
              </a:lnSpc>
            </a:pPr>
            <a:fld id="{41663F26-82D4-43B1-95FA-D9F561FF38D5}" type="slidenum">
              <a:rPr lang="fr-FR" sz="1200" b="1" strike="noStrike" spc="-69">
                <a:solidFill>
                  <a:srgbClr val="FFFFFF"/>
                </a:solidFill>
                <a:latin typeface="Marianne"/>
              </a:rPr>
              <a:t>24</a:t>
            </a:fld>
            <a:endParaRPr lang="fr-FR" sz="1200" b="0" strike="noStrike" spc="-1">
              <a:latin typeface="Times New Roman"/>
            </a:endParaRPr>
          </a:p>
        </p:txBody>
      </p:sp>
      <p:sp>
        <p:nvSpPr>
          <p:cNvPr id="432" name="TextShape 12"/>
          <p:cNvSpPr txBox="1"/>
          <p:nvPr/>
        </p:nvSpPr>
        <p:spPr>
          <a:xfrm>
            <a:off x="2804040" y="63968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433" name="Picture 7"/>
          <p:cNvPicPr/>
          <p:nvPr/>
        </p:nvPicPr>
        <p:blipFill>
          <a:blip r:embed="rId3"/>
          <a:stretch/>
        </p:blipFill>
        <p:spPr>
          <a:xfrm>
            <a:off x="218880" y="1080000"/>
            <a:ext cx="8645760" cy="514116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435"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36" name="TextShape 3"/>
          <p:cNvSpPr txBox="1"/>
          <p:nvPr/>
        </p:nvSpPr>
        <p:spPr>
          <a:xfrm>
            <a:off x="5992200" y="6272640"/>
            <a:ext cx="2454840" cy="364680"/>
          </a:xfrm>
          <a:prstGeom prst="rect">
            <a:avLst/>
          </a:prstGeom>
          <a:noFill/>
          <a:ln>
            <a:noFill/>
          </a:ln>
        </p:spPr>
        <p:txBody>
          <a:bodyPr anchor="ctr"/>
          <a:lstStyle/>
          <a:p>
            <a:pPr algn="r">
              <a:lnSpc>
                <a:spcPct val="100000"/>
              </a:lnSpc>
            </a:pPr>
            <a:fld id="{BD0A801D-D883-4B32-A12B-203050271D61}" type="datetime1">
              <a:rPr lang="fr-FR" sz="1000" b="0" strike="noStrike" spc="-1">
                <a:solidFill>
                  <a:srgbClr val="69240B"/>
                </a:solidFill>
                <a:latin typeface="Rockwell"/>
              </a:rPr>
              <a:t>22/01/2021</a:t>
            </a:fld>
            <a:endParaRPr lang="fr-FR" sz="1000" b="0" strike="noStrike" spc="-1">
              <a:latin typeface="Times New Roman"/>
            </a:endParaRPr>
          </a:p>
        </p:txBody>
      </p:sp>
      <p:sp>
        <p:nvSpPr>
          <p:cNvPr id="437"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38"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39" name="CustomShape 6"/>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40"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441"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42" name="CustomShape 9"/>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443"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444" name="Image 13"/>
          <p:cNvPicPr/>
          <p:nvPr/>
        </p:nvPicPr>
        <p:blipFill>
          <a:blip r:embed="rId3"/>
          <a:stretch/>
        </p:blipFill>
        <p:spPr>
          <a:xfrm>
            <a:off x="260280" y="5368680"/>
            <a:ext cx="1111320" cy="1111320"/>
          </a:xfrm>
          <a:prstGeom prst="rect">
            <a:avLst/>
          </a:prstGeom>
          <a:ln>
            <a:noFill/>
          </a:ln>
        </p:spPr>
      </p:pic>
      <p:sp>
        <p:nvSpPr>
          <p:cNvPr id="445" name="CustomShape 11"/>
          <p:cNvSpPr/>
          <p:nvPr/>
        </p:nvSpPr>
        <p:spPr>
          <a:xfrm>
            <a:off x="687960" y="3251520"/>
            <a:ext cx="7772040" cy="146952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nchor="ctr"/>
          <a:lstStyle/>
          <a:p>
            <a:pPr algn="ctr">
              <a:lnSpc>
                <a:spcPct val="100000"/>
              </a:lnSpc>
            </a:pPr>
            <a:r>
              <a:rPr lang="fr-FR" sz="5400" b="1" strike="noStrike" spc="-1">
                <a:solidFill>
                  <a:srgbClr val="FFFFFF"/>
                </a:solidFill>
                <a:latin typeface="Rockwell Condensed"/>
              </a:rPr>
              <a:t>Inscriptions SNU</a:t>
            </a:r>
            <a:endParaRPr lang="fr-FR" sz="5400" b="0" strike="noStrike" spc="-1">
              <a:latin typeface="Arial"/>
            </a:endParaRPr>
          </a:p>
        </p:txBody>
      </p:sp>
      <p:sp>
        <p:nvSpPr>
          <p:cNvPr id="446" name="TextShape 12"/>
          <p:cNvSpPr txBox="1"/>
          <p:nvPr/>
        </p:nvSpPr>
        <p:spPr>
          <a:xfrm>
            <a:off x="8528400" y="6503400"/>
            <a:ext cx="479880" cy="364680"/>
          </a:xfrm>
          <a:prstGeom prst="rect">
            <a:avLst/>
          </a:prstGeom>
          <a:noFill/>
          <a:ln>
            <a:noFill/>
          </a:ln>
        </p:spPr>
        <p:txBody>
          <a:bodyPr anchor="ctr"/>
          <a:lstStyle/>
          <a:p>
            <a:pPr algn="ctr">
              <a:lnSpc>
                <a:spcPct val="100000"/>
              </a:lnSpc>
            </a:pPr>
            <a:fld id="{20529B64-09E5-4DDE-963F-06FF83798BC3}" type="slidenum">
              <a:rPr lang="fr-FR" sz="1200" b="1" strike="noStrike" spc="-69">
                <a:solidFill>
                  <a:srgbClr val="FFFFFF"/>
                </a:solidFill>
                <a:latin typeface="Marianne"/>
              </a:rPr>
              <a:t>25</a:t>
            </a:fld>
            <a:endParaRPr lang="fr-FR" sz="1200" b="0" strike="noStrike" spc="-1">
              <a:latin typeface="Times New Roman"/>
            </a:endParaRPr>
          </a:p>
        </p:txBody>
      </p:sp>
      <p:sp>
        <p:nvSpPr>
          <p:cNvPr id="447" name="TextShape 13"/>
          <p:cNvSpPr txBox="1"/>
          <p:nvPr/>
        </p:nvSpPr>
        <p:spPr>
          <a:xfrm>
            <a:off x="2613600" y="644292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448" name="Espace réservé du contenu 17"/>
          <p:cNvPicPr/>
          <p:nvPr/>
        </p:nvPicPr>
        <p:blipFill>
          <a:blip r:embed="rId4"/>
          <a:stretch/>
        </p:blipFill>
        <p:spPr>
          <a:xfrm>
            <a:off x="2688480" y="500400"/>
            <a:ext cx="3863520" cy="2163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450"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51" name="TextShape 3"/>
          <p:cNvSpPr txBox="1"/>
          <p:nvPr/>
        </p:nvSpPr>
        <p:spPr>
          <a:xfrm>
            <a:off x="5992200" y="6272640"/>
            <a:ext cx="2454840" cy="364680"/>
          </a:xfrm>
          <a:prstGeom prst="rect">
            <a:avLst/>
          </a:prstGeom>
          <a:noFill/>
          <a:ln>
            <a:noFill/>
          </a:ln>
        </p:spPr>
        <p:txBody>
          <a:bodyPr anchor="ctr"/>
          <a:lstStyle/>
          <a:p>
            <a:pPr algn="r">
              <a:lnSpc>
                <a:spcPct val="100000"/>
              </a:lnSpc>
            </a:pPr>
            <a:fld id="{528F8361-CDD8-460F-BB29-A6F869F039B1}" type="datetime1">
              <a:rPr lang="fr-FR" sz="1000" b="0" strike="noStrike" spc="-1">
                <a:solidFill>
                  <a:srgbClr val="69240B"/>
                </a:solidFill>
                <a:latin typeface="Rockwell"/>
              </a:rPr>
              <a:t>22/01/2021</a:t>
            </a:fld>
            <a:endParaRPr lang="fr-FR" sz="1000" b="0" strike="noStrike" spc="-1">
              <a:latin typeface="Times New Roman"/>
            </a:endParaRPr>
          </a:p>
        </p:txBody>
      </p:sp>
      <p:sp>
        <p:nvSpPr>
          <p:cNvPr id="452"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53"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54" name="CustomShape 6"/>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55"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456"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57" name="CustomShape 9"/>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458"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459" name="Image 13"/>
          <p:cNvPicPr/>
          <p:nvPr/>
        </p:nvPicPr>
        <p:blipFill>
          <a:blip r:embed="rId3"/>
          <a:stretch/>
        </p:blipFill>
        <p:spPr>
          <a:xfrm>
            <a:off x="472680" y="5157360"/>
            <a:ext cx="1340280" cy="1340280"/>
          </a:xfrm>
          <a:prstGeom prst="rect">
            <a:avLst/>
          </a:prstGeom>
          <a:ln>
            <a:noFill/>
          </a:ln>
        </p:spPr>
      </p:pic>
      <p:sp>
        <p:nvSpPr>
          <p:cNvPr id="460" name="CustomShape 11"/>
          <p:cNvSpPr/>
          <p:nvPr/>
        </p:nvSpPr>
        <p:spPr>
          <a:xfrm>
            <a:off x="687960" y="3251520"/>
            <a:ext cx="7772040" cy="1469520"/>
          </a:xfrm>
          <a:prstGeom prst="rect">
            <a:avLst/>
          </a:prstGeom>
          <a:noFill/>
          <a:ln>
            <a:noFill/>
          </a:ln>
        </p:spPr>
        <p:style>
          <a:lnRef idx="0">
            <a:scrgbClr r="0" g="0" b="0"/>
          </a:lnRef>
          <a:fillRef idx="0">
            <a:scrgbClr r="0" g="0" b="0"/>
          </a:fillRef>
          <a:effectRef idx="0">
            <a:scrgbClr r="0" g="0" b="0"/>
          </a:effectRef>
          <a:fontRef idx="minor"/>
        </p:style>
      </p:sp>
      <p:sp>
        <p:nvSpPr>
          <p:cNvPr id="461" name="TextShape 12"/>
          <p:cNvSpPr txBox="1"/>
          <p:nvPr/>
        </p:nvSpPr>
        <p:spPr>
          <a:xfrm>
            <a:off x="8528400" y="6503400"/>
            <a:ext cx="479880" cy="364680"/>
          </a:xfrm>
          <a:prstGeom prst="rect">
            <a:avLst/>
          </a:prstGeom>
          <a:noFill/>
          <a:ln>
            <a:noFill/>
          </a:ln>
        </p:spPr>
        <p:txBody>
          <a:bodyPr anchor="ctr"/>
          <a:lstStyle/>
          <a:p>
            <a:pPr algn="ctr">
              <a:lnSpc>
                <a:spcPct val="100000"/>
              </a:lnSpc>
            </a:pPr>
            <a:fld id="{72D0AD85-5476-4C03-BCD9-C1FD24B3BF72}" type="slidenum">
              <a:rPr lang="fr-FR" sz="1200" b="1" strike="noStrike" spc="-69">
                <a:solidFill>
                  <a:srgbClr val="FFFFFF"/>
                </a:solidFill>
                <a:latin typeface="Marianne"/>
              </a:rPr>
              <a:t>26</a:t>
            </a:fld>
            <a:endParaRPr lang="fr-FR" sz="1200" b="0" strike="noStrike" spc="-1">
              <a:latin typeface="Times New Roman"/>
            </a:endParaRPr>
          </a:p>
        </p:txBody>
      </p:sp>
      <p:sp>
        <p:nvSpPr>
          <p:cNvPr id="462" name="TextShape 13"/>
          <p:cNvSpPr txBox="1"/>
          <p:nvPr/>
        </p:nvSpPr>
        <p:spPr>
          <a:xfrm>
            <a:off x="2613600" y="644292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
        <p:nvSpPr>
          <p:cNvPr id="463" name="TextShape 14"/>
          <p:cNvSpPr txBox="1"/>
          <p:nvPr/>
        </p:nvSpPr>
        <p:spPr>
          <a:xfrm>
            <a:off x="288000" y="1512000"/>
            <a:ext cx="8670960" cy="3312000"/>
          </a:xfrm>
          <a:prstGeom prst="rect">
            <a:avLst/>
          </a:prstGeom>
          <a:noFill/>
          <a:ln>
            <a:noFill/>
          </a:ln>
        </p:spPr>
        <p:txBody>
          <a:bodyPr lIns="90000" tIns="45000" rIns="90000" bIns="45000"/>
          <a:lstStyle/>
          <a:p>
            <a:r>
              <a:rPr lang="fr-FR" sz="2800" b="1" strike="noStrike" spc="-1">
                <a:solidFill>
                  <a:srgbClr val="FFFFFF"/>
                </a:solidFill>
                <a:latin typeface="Arial"/>
              </a:rPr>
              <a:t>Les inscriptions se déroulent du 4 janvier au 20 Avril 2021</a:t>
            </a:r>
            <a:endParaRPr lang="fr-FR" sz="2800" b="0" strike="noStrike" spc="-1">
              <a:latin typeface="Arial"/>
            </a:endParaRPr>
          </a:p>
          <a:p>
            <a:r>
              <a:rPr lang="fr-FR" sz="2400" b="1" strike="noStrike" spc="-1">
                <a:solidFill>
                  <a:srgbClr val="00B0F0"/>
                </a:solidFill>
                <a:latin typeface="Arial"/>
              </a:rPr>
              <a:t>					</a:t>
            </a:r>
            <a:r>
              <a:rPr lang="fr-FR" sz="2400" b="1" strike="noStrike" spc="-1">
                <a:solidFill>
                  <a:srgbClr val="00B0F0"/>
                </a:solidFill>
                <a:latin typeface="Arial"/>
                <a:hlinkClick r:id="rId4"/>
              </a:rPr>
              <a:t>https://www.snu.gouv.fr</a:t>
            </a:r>
            <a:endParaRPr lang="fr-FR" sz="2400" b="0" strike="noStrike" spc="-1">
              <a:latin typeface="Arial"/>
            </a:endParaRPr>
          </a:p>
          <a:p>
            <a:endParaRPr lang="fr-FR" sz="2400" b="0" strike="noStrike" spc="-1">
              <a:latin typeface="Arial"/>
            </a:endParaRPr>
          </a:p>
          <a:p>
            <a:r>
              <a:rPr lang="fr-FR" sz="2400" b="1" strike="noStrike" spc="-1">
                <a:solidFill>
                  <a:srgbClr val="00B0F0"/>
                </a:solidFill>
                <a:latin typeface="Arial"/>
              </a:rPr>
              <a:t>					Bouton « je m’inscris »</a:t>
            </a:r>
            <a:endParaRPr lang="fr-FR" sz="2400" b="0" strike="noStrike" spc="-1">
              <a:latin typeface="Arial"/>
            </a:endParaRPr>
          </a:p>
          <a:p>
            <a:endParaRPr lang="fr-FR" sz="2400" b="0" strike="noStrike" spc="-1">
              <a:latin typeface="Arial"/>
            </a:endParaRPr>
          </a:p>
          <a:p>
            <a:endParaRPr lang="fr-FR" sz="2400" b="0" strike="noStrike" spc="-1">
              <a:latin typeface="Arial"/>
            </a:endParaRPr>
          </a:p>
          <a:p>
            <a:r>
              <a:rPr lang="fr-FR" sz="2400" b="1" strike="noStrike" spc="-1">
                <a:solidFill>
                  <a:srgbClr val="FFFFFF"/>
                </a:solidFill>
                <a:latin typeface="Arial"/>
              </a:rPr>
              <a:t>Validation et suivi des inscription au niveau départemental</a:t>
            </a:r>
            <a:endParaRPr lang="fr-F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465"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66"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467" name="TextShape 4"/>
          <p:cNvSpPr txBox="1"/>
          <p:nvPr/>
        </p:nvSpPr>
        <p:spPr>
          <a:xfrm>
            <a:off x="5992200" y="6272640"/>
            <a:ext cx="2454840" cy="364680"/>
          </a:xfrm>
          <a:prstGeom prst="rect">
            <a:avLst/>
          </a:prstGeom>
          <a:noFill/>
          <a:ln>
            <a:noFill/>
          </a:ln>
        </p:spPr>
        <p:txBody>
          <a:bodyPr anchor="ctr"/>
          <a:lstStyle/>
          <a:p>
            <a:pPr algn="r">
              <a:lnSpc>
                <a:spcPct val="100000"/>
              </a:lnSpc>
            </a:pPr>
            <a:fld id="{9EFCDDAC-C836-43AB-9E08-09D8AA36ABCB}" type="datetime1">
              <a:rPr lang="fr-FR" sz="1000" b="0" strike="noStrike" spc="-1">
                <a:solidFill>
                  <a:srgbClr val="69240B"/>
                </a:solidFill>
                <a:latin typeface="Rockwell"/>
              </a:rPr>
              <a:t>22/01/2021</a:t>
            </a:fld>
            <a:endParaRPr lang="fr-FR" sz="1000" b="0" strike="noStrike" spc="-1">
              <a:latin typeface="Times New Roman"/>
            </a:endParaRPr>
          </a:p>
        </p:txBody>
      </p:sp>
      <p:sp>
        <p:nvSpPr>
          <p:cNvPr id="468"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69"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70" name="CustomShape 7"/>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71"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472"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73"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sp>
        <p:nvSpPr>
          <p:cNvPr id="474" name="CustomShape 11"/>
          <p:cNvSpPr/>
          <p:nvPr/>
        </p:nvSpPr>
        <p:spPr>
          <a:xfrm>
            <a:off x="492120" y="1051920"/>
            <a:ext cx="8399880" cy="52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371600">
              <a:lnSpc>
                <a:spcPct val="100000"/>
              </a:lnSpc>
              <a:spcBef>
                <a:spcPts val="400"/>
              </a:spcBef>
            </a:pPr>
            <a:endParaRPr lang="fr-FR" sz="3200" b="0" strike="noStrike" spc="-1">
              <a:latin typeface="Arial"/>
            </a:endParaRPr>
          </a:p>
          <a:p>
            <a:pPr marL="1371600" algn="ctr">
              <a:lnSpc>
                <a:spcPct val="100000"/>
              </a:lnSpc>
              <a:spcBef>
                <a:spcPts val="561"/>
              </a:spcBef>
            </a:pPr>
            <a:endParaRPr lang="fr-FR" sz="3200" b="0" strike="noStrike" spc="-1">
              <a:latin typeface="Arial"/>
            </a:endParaRPr>
          </a:p>
          <a:p>
            <a:pPr marL="1371600" algn="ctr">
              <a:lnSpc>
                <a:spcPct val="100000"/>
              </a:lnSpc>
              <a:spcBef>
                <a:spcPts val="561"/>
              </a:spcBef>
            </a:pPr>
            <a:endParaRPr lang="fr-FR" sz="3200" b="0" strike="noStrike" spc="-1">
              <a:latin typeface="Arial"/>
            </a:endParaRPr>
          </a:p>
          <a:p>
            <a:pPr marL="1371600" algn="ctr">
              <a:lnSpc>
                <a:spcPct val="100000"/>
              </a:lnSpc>
              <a:spcBef>
                <a:spcPts val="561"/>
              </a:spcBef>
            </a:pPr>
            <a:endParaRPr lang="fr-FR" sz="3200" b="0" strike="noStrike" spc="-1">
              <a:latin typeface="Arial"/>
            </a:endParaRPr>
          </a:p>
          <a:p>
            <a:pPr>
              <a:lnSpc>
                <a:spcPct val="100000"/>
              </a:lnSpc>
              <a:spcBef>
                <a:spcPts val="400"/>
              </a:spcBef>
            </a:pPr>
            <a:endParaRPr lang="fr-FR" sz="3200" b="0" strike="noStrike" spc="-1">
              <a:latin typeface="Arial"/>
            </a:endParaRPr>
          </a:p>
          <a:p>
            <a:pPr>
              <a:lnSpc>
                <a:spcPct val="100000"/>
              </a:lnSpc>
              <a:spcBef>
                <a:spcPts val="400"/>
              </a:spcBef>
            </a:pPr>
            <a:endParaRPr lang="fr-FR" sz="3200" b="0" strike="noStrike" spc="-1">
              <a:latin typeface="Arial"/>
            </a:endParaRPr>
          </a:p>
          <a:p>
            <a:pPr marL="1828800">
              <a:lnSpc>
                <a:spcPct val="100000"/>
              </a:lnSpc>
              <a:spcBef>
                <a:spcPts val="400"/>
              </a:spcBef>
            </a:pPr>
            <a:endParaRPr lang="fr-FR" sz="3200" b="0" strike="noStrike" spc="-1">
              <a:latin typeface="Arial"/>
            </a:endParaRPr>
          </a:p>
          <a:p>
            <a:pPr marL="1371600">
              <a:lnSpc>
                <a:spcPct val="100000"/>
              </a:lnSpc>
              <a:spcBef>
                <a:spcPts val="281"/>
              </a:spcBef>
            </a:pPr>
            <a:endParaRPr lang="fr-FR" sz="3200" b="0" strike="noStrike" spc="-1">
              <a:latin typeface="Arial"/>
            </a:endParaRPr>
          </a:p>
          <a:p>
            <a:pPr>
              <a:lnSpc>
                <a:spcPct val="100000"/>
              </a:lnSpc>
              <a:spcBef>
                <a:spcPts val="400"/>
              </a:spcBef>
            </a:pPr>
            <a:endParaRPr lang="fr-FR" sz="3200" b="0" strike="noStrike" spc="-1">
              <a:latin typeface="Arial"/>
            </a:endParaRPr>
          </a:p>
          <a:p>
            <a:pPr>
              <a:lnSpc>
                <a:spcPct val="100000"/>
              </a:lnSpc>
              <a:spcBef>
                <a:spcPts val="400"/>
              </a:spcBef>
            </a:pPr>
            <a:endParaRPr lang="fr-FR" sz="3200" b="0" strike="noStrike" spc="-1">
              <a:latin typeface="Arial"/>
            </a:endParaRPr>
          </a:p>
        </p:txBody>
      </p:sp>
      <p:sp>
        <p:nvSpPr>
          <p:cNvPr id="475" name="TextShape 12"/>
          <p:cNvSpPr txBox="1"/>
          <p:nvPr/>
        </p:nvSpPr>
        <p:spPr>
          <a:xfrm>
            <a:off x="8522640" y="6498000"/>
            <a:ext cx="479880" cy="364680"/>
          </a:xfrm>
          <a:prstGeom prst="rect">
            <a:avLst/>
          </a:prstGeom>
          <a:noFill/>
          <a:ln>
            <a:noFill/>
          </a:ln>
        </p:spPr>
        <p:txBody>
          <a:bodyPr anchor="ctr"/>
          <a:lstStyle/>
          <a:p>
            <a:pPr algn="ctr">
              <a:lnSpc>
                <a:spcPct val="100000"/>
              </a:lnSpc>
            </a:pPr>
            <a:fld id="{649501BF-840D-4201-9DE8-E799BB9273FF}" type="slidenum">
              <a:rPr lang="fr-FR" sz="1200" b="1" strike="noStrike" spc="-69">
                <a:solidFill>
                  <a:srgbClr val="FFFFFF"/>
                </a:solidFill>
                <a:latin typeface="Marianne"/>
              </a:rPr>
              <a:t>27</a:t>
            </a:fld>
            <a:endParaRPr lang="fr-FR" sz="1200" b="0" strike="noStrike" spc="-1">
              <a:latin typeface="Times New Roman"/>
            </a:endParaRPr>
          </a:p>
        </p:txBody>
      </p:sp>
      <p:sp>
        <p:nvSpPr>
          <p:cNvPr id="476" name="TextShape 13"/>
          <p:cNvSpPr txBox="1"/>
          <p:nvPr/>
        </p:nvSpPr>
        <p:spPr>
          <a:xfrm>
            <a:off x="2474280" y="646236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477" name="Picture 6"/>
          <p:cNvPicPr/>
          <p:nvPr/>
        </p:nvPicPr>
        <p:blipFill>
          <a:blip r:embed="rId3"/>
          <a:stretch/>
        </p:blipFill>
        <p:spPr>
          <a:xfrm>
            <a:off x="-71640" y="864000"/>
            <a:ext cx="9143640" cy="500832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479"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80"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481" name="TextShape 4"/>
          <p:cNvSpPr txBox="1"/>
          <p:nvPr/>
        </p:nvSpPr>
        <p:spPr>
          <a:xfrm>
            <a:off x="5992200" y="6272640"/>
            <a:ext cx="2454840" cy="364680"/>
          </a:xfrm>
          <a:prstGeom prst="rect">
            <a:avLst/>
          </a:prstGeom>
          <a:noFill/>
          <a:ln>
            <a:noFill/>
          </a:ln>
        </p:spPr>
        <p:txBody>
          <a:bodyPr anchor="ctr"/>
          <a:lstStyle/>
          <a:p>
            <a:pPr algn="r">
              <a:lnSpc>
                <a:spcPct val="100000"/>
              </a:lnSpc>
            </a:pPr>
            <a:fld id="{805B6B9D-9E96-4516-9961-E01EFD3A9588}" type="datetime1">
              <a:rPr lang="fr-FR" sz="1000" b="0" strike="noStrike" spc="-1">
                <a:solidFill>
                  <a:srgbClr val="69240B"/>
                </a:solidFill>
                <a:latin typeface="Rockwell"/>
              </a:rPr>
              <a:t>22/01/2021</a:t>
            </a:fld>
            <a:endParaRPr lang="fr-FR" sz="1000" b="0" strike="noStrike" spc="-1">
              <a:latin typeface="Times New Roman"/>
            </a:endParaRPr>
          </a:p>
        </p:txBody>
      </p:sp>
      <p:sp>
        <p:nvSpPr>
          <p:cNvPr id="482"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83"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84" name="CustomShape 7"/>
          <p:cNvSpPr/>
          <p:nvPr/>
        </p:nvSpPr>
        <p:spPr>
          <a:xfrm>
            <a:off x="3564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85"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486"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487" name="CustomShape 10"/>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sp>
        <p:nvSpPr>
          <p:cNvPr id="488" name="CustomShape 11"/>
          <p:cNvSpPr/>
          <p:nvPr/>
        </p:nvSpPr>
        <p:spPr>
          <a:xfrm>
            <a:off x="492120" y="1051920"/>
            <a:ext cx="8399880" cy="52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371600" algn="ctr">
              <a:lnSpc>
                <a:spcPct val="100000"/>
              </a:lnSpc>
              <a:spcBef>
                <a:spcPts val="561"/>
              </a:spcBef>
            </a:pPr>
            <a:endParaRPr lang="fr-FR" sz="3200" b="0" strike="noStrike" spc="-1">
              <a:latin typeface="Arial"/>
            </a:endParaRPr>
          </a:p>
          <a:p>
            <a:pPr>
              <a:lnSpc>
                <a:spcPct val="100000"/>
              </a:lnSpc>
              <a:spcBef>
                <a:spcPts val="400"/>
              </a:spcBef>
            </a:pPr>
            <a:endParaRPr lang="fr-FR" sz="3200" b="0" strike="noStrike" spc="-1">
              <a:latin typeface="Arial"/>
            </a:endParaRPr>
          </a:p>
          <a:p>
            <a:pPr marL="1828800">
              <a:lnSpc>
                <a:spcPct val="100000"/>
              </a:lnSpc>
              <a:spcBef>
                <a:spcPts val="400"/>
              </a:spcBef>
            </a:pPr>
            <a:endParaRPr lang="fr-FR" sz="3200" b="0" strike="noStrike" spc="-1">
              <a:latin typeface="Arial"/>
            </a:endParaRPr>
          </a:p>
          <a:p>
            <a:pPr marL="1371600">
              <a:lnSpc>
                <a:spcPct val="100000"/>
              </a:lnSpc>
              <a:spcBef>
                <a:spcPts val="281"/>
              </a:spcBef>
            </a:pPr>
            <a:endParaRPr lang="fr-FR" sz="3200" b="0" strike="noStrike" spc="-1">
              <a:latin typeface="Arial"/>
            </a:endParaRPr>
          </a:p>
          <a:p>
            <a:pPr>
              <a:lnSpc>
                <a:spcPct val="100000"/>
              </a:lnSpc>
              <a:spcBef>
                <a:spcPts val="400"/>
              </a:spcBef>
            </a:pPr>
            <a:endParaRPr lang="fr-FR" sz="3200" b="0" strike="noStrike" spc="-1">
              <a:latin typeface="Arial"/>
            </a:endParaRPr>
          </a:p>
          <a:p>
            <a:pPr>
              <a:lnSpc>
                <a:spcPct val="100000"/>
              </a:lnSpc>
              <a:spcBef>
                <a:spcPts val="400"/>
              </a:spcBef>
            </a:pPr>
            <a:endParaRPr lang="fr-FR" sz="3200" b="0" strike="noStrike" spc="-1">
              <a:latin typeface="Arial"/>
            </a:endParaRPr>
          </a:p>
        </p:txBody>
      </p:sp>
      <p:sp>
        <p:nvSpPr>
          <p:cNvPr id="489" name="TextShape 12"/>
          <p:cNvSpPr txBox="1"/>
          <p:nvPr/>
        </p:nvSpPr>
        <p:spPr>
          <a:xfrm>
            <a:off x="8522640" y="6498000"/>
            <a:ext cx="479880" cy="364680"/>
          </a:xfrm>
          <a:prstGeom prst="rect">
            <a:avLst/>
          </a:prstGeom>
          <a:noFill/>
          <a:ln>
            <a:noFill/>
          </a:ln>
        </p:spPr>
        <p:txBody>
          <a:bodyPr anchor="ctr"/>
          <a:lstStyle/>
          <a:p>
            <a:pPr algn="ctr">
              <a:lnSpc>
                <a:spcPct val="100000"/>
              </a:lnSpc>
            </a:pPr>
            <a:fld id="{23FB67F4-5061-44B5-AFB6-5D28D80FE235}" type="slidenum">
              <a:rPr lang="fr-FR" sz="1200" b="1" strike="noStrike" spc="-69">
                <a:solidFill>
                  <a:srgbClr val="FFFFFF"/>
                </a:solidFill>
                <a:latin typeface="Marianne"/>
              </a:rPr>
              <a:t>28</a:t>
            </a:fld>
            <a:endParaRPr lang="fr-FR" sz="1200" b="0" strike="noStrike" spc="-1">
              <a:latin typeface="Times New Roman"/>
            </a:endParaRPr>
          </a:p>
        </p:txBody>
      </p:sp>
      <p:sp>
        <p:nvSpPr>
          <p:cNvPr id="490" name="TextShape 13"/>
          <p:cNvSpPr txBox="1"/>
          <p:nvPr/>
        </p:nvSpPr>
        <p:spPr>
          <a:xfrm>
            <a:off x="2474280" y="646236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491" name="Picture 6"/>
          <p:cNvPicPr/>
          <p:nvPr/>
        </p:nvPicPr>
        <p:blipFill>
          <a:blip r:embed="rId3"/>
          <a:stretch/>
        </p:blipFill>
        <p:spPr>
          <a:xfrm>
            <a:off x="35640" y="576000"/>
            <a:ext cx="9026280" cy="546804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493"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494"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495" name="TextShape 4"/>
          <p:cNvSpPr txBox="1"/>
          <p:nvPr/>
        </p:nvSpPr>
        <p:spPr>
          <a:xfrm>
            <a:off x="5992200" y="6272640"/>
            <a:ext cx="2454840" cy="364680"/>
          </a:xfrm>
          <a:prstGeom prst="rect">
            <a:avLst/>
          </a:prstGeom>
          <a:noFill/>
          <a:ln>
            <a:noFill/>
          </a:ln>
        </p:spPr>
        <p:txBody>
          <a:bodyPr anchor="ctr"/>
          <a:lstStyle/>
          <a:p>
            <a:pPr algn="r">
              <a:lnSpc>
                <a:spcPct val="100000"/>
              </a:lnSpc>
            </a:pPr>
            <a:fld id="{55B206CC-2D3E-4D70-BF68-8BD4F4D12FB3}" type="datetime1">
              <a:rPr lang="fr-FR" sz="1000" b="0" strike="noStrike" spc="-1">
                <a:solidFill>
                  <a:srgbClr val="69240B"/>
                </a:solidFill>
                <a:latin typeface="Rockwell"/>
              </a:rPr>
              <a:t>22/01/2021</a:t>
            </a:fld>
            <a:endParaRPr lang="fr-FR" sz="1000" b="0" strike="noStrike" spc="-1">
              <a:latin typeface="Times New Roman"/>
            </a:endParaRPr>
          </a:p>
        </p:txBody>
      </p:sp>
      <p:sp>
        <p:nvSpPr>
          <p:cNvPr id="496"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497"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498" name="CustomShape 7"/>
          <p:cNvSpPr/>
          <p:nvPr/>
        </p:nvSpPr>
        <p:spPr>
          <a:xfrm>
            <a:off x="-27000" y="0"/>
            <a:ext cx="92012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499"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500"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501"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502"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503" name="Image 13"/>
          <p:cNvPicPr/>
          <p:nvPr/>
        </p:nvPicPr>
        <p:blipFill>
          <a:blip r:embed="rId3"/>
          <a:stretch/>
        </p:blipFill>
        <p:spPr>
          <a:xfrm>
            <a:off x="157680" y="5904000"/>
            <a:ext cx="994320" cy="994320"/>
          </a:xfrm>
          <a:prstGeom prst="rect">
            <a:avLst/>
          </a:prstGeom>
          <a:ln>
            <a:noFill/>
          </a:ln>
        </p:spPr>
      </p:pic>
      <p:sp>
        <p:nvSpPr>
          <p:cNvPr id="504" name="CustomShape 12"/>
          <p:cNvSpPr/>
          <p:nvPr/>
        </p:nvSpPr>
        <p:spPr>
          <a:xfrm>
            <a:off x="658800" y="-60840"/>
            <a:ext cx="7772040" cy="146952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nchor="ctr"/>
          <a:lstStyle/>
          <a:p>
            <a:pPr algn="ctr">
              <a:lnSpc>
                <a:spcPct val="100000"/>
              </a:lnSpc>
            </a:pPr>
            <a:r>
              <a:rPr lang="fr-FR" sz="4800" b="1" strike="noStrike" spc="-1">
                <a:solidFill>
                  <a:srgbClr val="FFFFFF"/>
                </a:solidFill>
                <a:latin typeface="Rockwell Condensed"/>
              </a:rPr>
              <a:t>Rappel des informations à transmettre</a:t>
            </a:r>
            <a:endParaRPr lang="fr-FR" sz="4800" b="0" strike="noStrike" spc="-1">
              <a:latin typeface="Arial"/>
            </a:endParaRPr>
          </a:p>
        </p:txBody>
      </p:sp>
      <p:sp>
        <p:nvSpPr>
          <p:cNvPr id="505" name="CustomShape 13"/>
          <p:cNvSpPr/>
          <p:nvPr/>
        </p:nvSpPr>
        <p:spPr>
          <a:xfrm>
            <a:off x="556560" y="1160280"/>
            <a:ext cx="8515440" cy="46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FFFFFF"/>
              </a:buClr>
              <a:buFont typeface="Arial"/>
              <a:buChar char="•"/>
            </a:pPr>
            <a:endParaRPr lang="fr-FR" sz="18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nom et prénom</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nom et adresse de l' établissement scolaire</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date de naissance</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adresse postale</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numéro de téléphone </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signaler un éventuel handicap</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Si choix de candidater sur les DOM-TOM, cocher la case prévue à cet effet</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Carte d’identité à télécharger</a:t>
            </a:r>
            <a:endParaRPr lang="fr-FR" sz="2000" b="0" strike="noStrike" spc="-1">
              <a:latin typeface="Arial"/>
            </a:endParaRPr>
          </a:p>
          <a:p>
            <a:pPr marL="743040" lvl="1" indent="-285480">
              <a:lnSpc>
                <a:spcPct val="100000"/>
              </a:lnSpc>
              <a:buClr>
                <a:srgbClr val="FFFFFF"/>
              </a:buClr>
              <a:buFont typeface="Arial"/>
              <a:buChar char="•"/>
            </a:pPr>
            <a:r>
              <a:rPr lang="fr-FR" sz="2000" b="0" strike="noStrike" spc="-1">
                <a:solidFill>
                  <a:srgbClr val="FFFFFF"/>
                </a:solidFill>
                <a:latin typeface="Rockwell"/>
              </a:rPr>
              <a:t>Autorisation parentale à compléter par les représentants légaux</a:t>
            </a:r>
            <a:endParaRPr lang="fr-FR" sz="2000" b="0" strike="noStrike" spc="-1">
              <a:latin typeface="Arial"/>
            </a:endParaRPr>
          </a:p>
          <a:p>
            <a:pPr marL="285840" indent="-285480">
              <a:lnSpc>
                <a:spcPct val="100000"/>
              </a:lnSpc>
              <a:buClr>
                <a:srgbClr val="FFFFFF"/>
              </a:buClr>
              <a:buFont typeface="Arial"/>
              <a:buChar char="•"/>
            </a:pPr>
            <a:endParaRPr lang="fr-FR" sz="2000" b="0" strike="noStrike" spc="-1">
              <a:latin typeface="Arial"/>
            </a:endParaRPr>
          </a:p>
          <a:p>
            <a:pPr marL="285840" indent="-285480">
              <a:lnSpc>
                <a:spcPct val="100000"/>
              </a:lnSpc>
              <a:buClr>
                <a:srgbClr val="FFFFFF"/>
              </a:buClr>
              <a:buFont typeface="Arial"/>
              <a:buChar char="•"/>
            </a:pPr>
            <a:r>
              <a:rPr lang="fr-FR" sz="2000" b="0" strike="noStrike" spc="-1">
                <a:solidFill>
                  <a:srgbClr val="FFFFFF"/>
                </a:solidFill>
                <a:latin typeface="Rockwell"/>
              </a:rPr>
              <a:t>Les volontaires recevront une </a:t>
            </a:r>
            <a:r>
              <a:rPr lang="fr-FR" sz="2000" b="1" strike="noStrike" spc="-1">
                <a:solidFill>
                  <a:srgbClr val="FFFFFF"/>
                </a:solidFill>
                <a:latin typeface="Rockwell"/>
              </a:rPr>
              <a:t>réponse définitive </a:t>
            </a:r>
            <a:r>
              <a:rPr lang="fr-FR" sz="2000" b="0" strike="noStrike" spc="-1">
                <a:solidFill>
                  <a:srgbClr val="FFFFFF"/>
                </a:solidFill>
                <a:latin typeface="Rockwell"/>
              </a:rPr>
              <a:t>à compter du mois de mai 2020. </a:t>
            </a:r>
            <a:endParaRPr lang="fr-FR" sz="2000" b="0" strike="noStrike" spc="-1">
              <a:latin typeface="Arial"/>
            </a:endParaRPr>
          </a:p>
        </p:txBody>
      </p:sp>
      <p:sp>
        <p:nvSpPr>
          <p:cNvPr id="506" name="TextShape 14"/>
          <p:cNvSpPr txBox="1"/>
          <p:nvPr/>
        </p:nvSpPr>
        <p:spPr>
          <a:xfrm>
            <a:off x="8458200" y="6571800"/>
            <a:ext cx="479880" cy="364680"/>
          </a:xfrm>
          <a:prstGeom prst="rect">
            <a:avLst/>
          </a:prstGeom>
          <a:noFill/>
          <a:ln>
            <a:noFill/>
          </a:ln>
        </p:spPr>
        <p:txBody>
          <a:bodyPr anchor="ctr"/>
          <a:lstStyle/>
          <a:p>
            <a:pPr algn="ctr">
              <a:lnSpc>
                <a:spcPct val="100000"/>
              </a:lnSpc>
            </a:pPr>
            <a:fld id="{262AB5D6-B4BA-44BE-A6C4-1ECB6B591245}" type="slidenum">
              <a:rPr lang="fr-FR" sz="1200" b="1" strike="noStrike" spc="-69">
                <a:solidFill>
                  <a:srgbClr val="FFFFFF"/>
                </a:solidFill>
                <a:latin typeface="Marianne"/>
              </a:rPr>
              <a:t>29</a:t>
            </a:fld>
            <a:endParaRPr lang="fr-FR" sz="1200" b="0" strike="noStrike" spc="-1">
              <a:latin typeface="Times New Roman"/>
            </a:endParaRPr>
          </a:p>
        </p:txBody>
      </p:sp>
      <p:sp>
        <p:nvSpPr>
          <p:cNvPr id="507" name="TextShape 15"/>
          <p:cNvSpPr txBox="1"/>
          <p:nvPr/>
        </p:nvSpPr>
        <p:spPr>
          <a:xfrm>
            <a:off x="2699640" y="657180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18"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19" name="TextShape 3"/>
          <p:cNvSpPr txBox="1"/>
          <p:nvPr/>
        </p:nvSpPr>
        <p:spPr>
          <a:xfrm>
            <a:off x="5992200" y="6272640"/>
            <a:ext cx="2454840" cy="364680"/>
          </a:xfrm>
          <a:prstGeom prst="rect">
            <a:avLst/>
          </a:prstGeom>
          <a:noFill/>
          <a:ln>
            <a:noFill/>
          </a:ln>
        </p:spPr>
        <p:txBody>
          <a:bodyPr anchor="ctr"/>
          <a:lstStyle/>
          <a:p>
            <a:pPr algn="r">
              <a:lnSpc>
                <a:spcPct val="100000"/>
              </a:lnSpc>
            </a:pPr>
            <a:fld id="{AC25E0D4-6659-451A-9A13-82043F6FD792}" type="datetime1">
              <a:rPr lang="fr-FR" sz="1000" b="0" strike="noStrike" spc="-1">
                <a:solidFill>
                  <a:srgbClr val="69240B"/>
                </a:solidFill>
                <a:latin typeface="Rockwell"/>
              </a:rPr>
              <a:t>22/01/2021</a:t>
            </a:fld>
            <a:endParaRPr lang="fr-FR" sz="1000" b="0" strike="noStrike" spc="-1">
              <a:latin typeface="Times New Roman"/>
            </a:endParaRPr>
          </a:p>
        </p:txBody>
      </p:sp>
      <p:sp>
        <p:nvSpPr>
          <p:cNvPr id="120"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21"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22" name="CustomShape 6"/>
          <p:cNvSpPr/>
          <p:nvPr/>
        </p:nvSpPr>
        <p:spPr>
          <a:xfrm>
            <a:off x="0" y="-25560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23"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000" b="1" strike="noStrike" spc="-1">
                <a:solidFill>
                  <a:srgbClr val="FFFFFF"/>
                </a:solidFill>
                <a:latin typeface="Arial"/>
              </a:rPr>
              <a:t>Définition</a:t>
            </a:r>
            <a:endParaRPr lang="fr-FR" sz="4000" b="0" strike="noStrike" spc="-1">
              <a:latin typeface="Arial"/>
            </a:endParaRPr>
          </a:p>
        </p:txBody>
      </p:sp>
      <p:sp>
        <p:nvSpPr>
          <p:cNvPr id="124" name="CustomShape 8"/>
          <p:cNvSpPr/>
          <p:nvPr/>
        </p:nvSpPr>
        <p:spPr>
          <a:xfrm>
            <a:off x="457200" y="1115640"/>
            <a:ext cx="968868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41"/>
              </a:spcBef>
            </a:pPr>
            <a:r>
              <a:rPr lang="fr-FR" sz="3200" b="0" strike="noStrike" spc="-1">
                <a:solidFill>
                  <a:srgbClr val="FFFFFF"/>
                </a:solidFill>
                <a:latin typeface="Arial"/>
              </a:rPr>
              <a:t>    Le SNU, c’est : </a:t>
            </a:r>
            <a:endParaRPr lang="fr-FR" sz="3200" b="0" strike="noStrike" spc="-1">
              <a:latin typeface="Arial"/>
            </a:endParaRPr>
          </a:p>
          <a:p>
            <a:pPr marL="743040" lvl="1" indent="-285480">
              <a:lnSpc>
                <a:spcPct val="100000"/>
              </a:lnSpc>
              <a:spcBef>
                <a:spcPts val="479"/>
              </a:spcBef>
              <a:buClr>
                <a:srgbClr val="FFFFFF"/>
              </a:buClr>
              <a:buFont typeface="Arial"/>
              <a:buChar char="–"/>
            </a:pPr>
            <a:r>
              <a:rPr lang="fr-FR" sz="2400" b="0" strike="noStrike" spc="-1">
                <a:solidFill>
                  <a:srgbClr val="FFFFFF"/>
                </a:solidFill>
                <a:latin typeface="Arial"/>
              </a:rPr>
              <a:t>Un projet d’émancipation et d’engagement des jeunes</a:t>
            </a:r>
            <a:endParaRPr lang="fr-FR" sz="2400" b="0" strike="noStrike" spc="-1">
              <a:latin typeface="Arial"/>
            </a:endParaRPr>
          </a:p>
          <a:p>
            <a:pPr marL="743040" lvl="1" indent="-285480">
              <a:lnSpc>
                <a:spcPct val="100000"/>
              </a:lnSpc>
              <a:spcBef>
                <a:spcPts val="479"/>
              </a:spcBef>
              <a:buClr>
                <a:srgbClr val="FFFFFF"/>
              </a:buClr>
              <a:buFont typeface="Arial"/>
              <a:buChar char="–"/>
            </a:pPr>
            <a:r>
              <a:rPr lang="fr-FR" sz="2400" b="0" strike="noStrike" spc="-1">
                <a:solidFill>
                  <a:srgbClr val="FFFFFF"/>
                </a:solidFill>
                <a:latin typeface="Arial"/>
              </a:rPr>
              <a:t>Un complément de l’instruction obligatoire</a:t>
            </a:r>
            <a:endParaRPr lang="fr-FR" sz="2400" b="0" strike="noStrike" spc="-1">
              <a:latin typeface="Arial"/>
            </a:endParaRPr>
          </a:p>
          <a:p>
            <a:pPr marL="457200">
              <a:lnSpc>
                <a:spcPct val="100000"/>
              </a:lnSpc>
              <a:spcBef>
                <a:spcPts val="561"/>
              </a:spcBef>
            </a:pPr>
            <a:endParaRPr lang="fr-FR" sz="2400" b="0" strike="noStrike" spc="-1">
              <a:latin typeface="Arial"/>
            </a:endParaRPr>
          </a:p>
          <a:p>
            <a:pPr marL="457200">
              <a:lnSpc>
                <a:spcPct val="100000"/>
              </a:lnSpc>
              <a:spcBef>
                <a:spcPts val="641"/>
              </a:spcBef>
            </a:pPr>
            <a:r>
              <a:rPr lang="fr-FR" sz="3200" b="0" strike="noStrike" spc="-1">
                <a:solidFill>
                  <a:srgbClr val="FFFFFF"/>
                </a:solidFill>
                <a:latin typeface="Arial"/>
              </a:rPr>
              <a:t>Le SNU, ce n’est pas :</a:t>
            </a:r>
            <a:endParaRPr lang="fr-FR" sz="3200" b="0" strike="noStrike" spc="-1">
              <a:latin typeface="Arial"/>
            </a:endParaRPr>
          </a:p>
          <a:p>
            <a:pPr marL="743040" lvl="1" indent="-285480">
              <a:lnSpc>
                <a:spcPct val="100000"/>
              </a:lnSpc>
              <a:spcBef>
                <a:spcPts val="479"/>
              </a:spcBef>
              <a:buClr>
                <a:srgbClr val="FFFFFF"/>
              </a:buClr>
              <a:buFont typeface="Arial"/>
              <a:buChar char="–"/>
            </a:pPr>
            <a:r>
              <a:rPr lang="fr-FR" sz="2400" b="0" strike="noStrike" spc="-1">
                <a:solidFill>
                  <a:srgbClr val="FFFFFF"/>
                </a:solidFill>
                <a:latin typeface="Arial"/>
              </a:rPr>
              <a:t>Un service militaire</a:t>
            </a:r>
            <a:endParaRPr lang="fr-FR" sz="2400" b="0" strike="noStrike" spc="-1">
              <a:latin typeface="Arial"/>
            </a:endParaRPr>
          </a:p>
          <a:p>
            <a:pPr marL="743040" lvl="1" indent="-285480">
              <a:lnSpc>
                <a:spcPct val="100000"/>
              </a:lnSpc>
              <a:spcBef>
                <a:spcPts val="479"/>
              </a:spcBef>
              <a:buClr>
                <a:srgbClr val="FFFFFF"/>
              </a:buClr>
              <a:buFont typeface="Arial"/>
              <a:buChar char="–"/>
            </a:pPr>
            <a:r>
              <a:rPr lang="fr-FR" sz="2400" b="0" strike="noStrike" spc="-1">
                <a:solidFill>
                  <a:srgbClr val="FFFFFF"/>
                </a:solidFill>
                <a:latin typeface="Arial"/>
              </a:rPr>
              <a:t>Un centre de vacances</a:t>
            </a:r>
            <a:endParaRPr lang="fr-FR" sz="2400" b="0" strike="noStrike" spc="-1">
              <a:latin typeface="Arial"/>
            </a:endParaRPr>
          </a:p>
          <a:p>
            <a:pPr marL="743040" lvl="1" indent="-285480">
              <a:lnSpc>
                <a:spcPct val="100000"/>
              </a:lnSpc>
              <a:spcBef>
                <a:spcPts val="479"/>
              </a:spcBef>
              <a:buClr>
                <a:srgbClr val="FFFFFF"/>
              </a:buClr>
              <a:buFont typeface="Arial"/>
              <a:buChar char="–"/>
            </a:pPr>
            <a:r>
              <a:rPr lang="fr-FR" sz="2400" b="0" strike="noStrike" spc="-1">
                <a:solidFill>
                  <a:srgbClr val="FFFFFF"/>
                </a:solidFill>
                <a:latin typeface="Arial"/>
              </a:rPr>
              <a:t>Un prolongement du lycée</a:t>
            </a:r>
            <a:endParaRPr lang="fr-FR" sz="2400" b="0" strike="noStrike" spc="-1">
              <a:latin typeface="Arial"/>
            </a:endParaRPr>
          </a:p>
          <a:p>
            <a:pPr>
              <a:lnSpc>
                <a:spcPct val="100000"/>
              </a:lnSpc>
              <a:spcBef>
                <a:spcPts val="561"/>
              </a:spcBef>
            </a:pPr>
            <a:endParaRPr lang="fr-FR" sz="2400" b="0" strike="noStrike" spc="-1">
              <a:latin typeface="Arial"/>
            </a:endParaRPr>
          </a:p>
        </p:txBody>
      </p:sp>
      <p:sp>
        <p:nvSpPr>
          <p:cNvPr id="125" name="CustomShape 9"/>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126" name="Image 13"/>
          <p:cNvPicPr/>
          <p:nvPr/>
        </p:nvPicPr>
        <p:blipFill>
          <a:blip r:embed="rId3"/>
          <a:stretch/>
        </p:blipFill>
        <p:spPr>
          <a:xfrm>
            <a:off x="472680" y="5157360"/>
            <a:ext cx="1340280" cy="1340280"/>
          </a:xfrm>
          <a:prstGeom prst="rect">
            <a:avLst/>
          </a:prstGeom>
          <a:ln>
            <a:noFill/>
          </a:ln>
        </p:spPr>
      </p:pic>
      <p:sp>
        <p:nvSpPr>
          <p:cNvPr id="127" name="TextShape 10"/>
          <p:cNvSpPr txBox="1"/>
          <p:nvPr/>
        </p:nvSpPr>
        <p:spPr>
          <a:xfrm>
            <a:off x="8483400" y="6272640"/>
            <a:ext cx="479880" cy="364680"/>
          </a:xfrm>
          <a:prstGeom prst="rect">
            <a:avLst/>
          </a:prstGeom>
          <a:noFill/>
          <a:ln>
            <a:noFill/>
          </a:ln>
        </p:spPr>
        <p:txBody>
          <a:bodyPr anchor="ctr"/>
          <a:lstStyle/>
          <a:p>
            <a:pPr algn="ctr">
              <a:lnSpc>
                <a:spcPct val="100000"/>
              </a:lnSpc>
            </a:pPr>
            <a:fld id="{B1902F2A-4615-4783-A44E-EA72D42EC757}" type="slidenum">
              <a:rPr lang="fr-FR" sz="1200" b="1" strike="noStrike" spc="-69">
                <a:solidFill>
                  <a:srgbClr val="FFFFFF"/>
                </a:solidFill>
                <a:latin typeface="Marianne"/>
              </a:rPr>
              <a:t>3</a:t>
            </a:fld>
            <a:endParaRPr lang="fr-FR" sz="1200" b="0" strike="noStrike" spc="-1">
              <a:latin typeface="Times New Roman"/>
            </a:endParaRPr>
          </a:p>
        </p:txBody>
      </p:sp>
      <p:sp>
        <p:nvSpPr>
          <p:cNvPr id="128" name="TextShape 11"/>
          <p:cNvSpPr txBox="1"/>
          <p:nvPr/>
        </p:nvSpPr>
        <p:spPr>
          <a:xfrm>
            <a:off x="2617200" y="629352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509"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510"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511" name="TextShape 4"/>
          <p:cNvSpPr txBox="1"/>
          <p:nvPr/>
        </p:nvSpPr>
        <p:spPr>
          <a:xfrm>
            <a:off x="5992200" y="6272640"/>
            <a:ext cx="2454840" cy="364680"/>
          </a:xfrm>
          <a:prstGeom prst="rect">
            <a:avLst/>
          </a:prstGeom>
          <a:noFill/>
          <a:ln>
            <a:noFill/>
          </a:ln>
        </p:spPr>
        <p:txBody>
          <a:bodyPr anchor="ctr"/>
          <a:lstStyle/>
          <a:p>
            <a:pPr algn="r">
              <a:lnSpc>
                <a:spcPct val="100000"/>
              </a:lnSpc>
            </a:pPr>
            <a:fld id="{9514ECA4-596C-493A-9985-BEC54EA86DBF}" type="datetime1">
              <a:rPr lang="fr-FR" sz="1000" b="0" strike="noStrike" spc="-1">
                <a:solidFill>
                  <a:srgbClr val="69240B"/>
                </a:solidFill>
                <a:latin typeface="Rockwell"/>
              </a:rPr>
              <a:t>22/01/2021</a:t>
            </a:fld>
            <a:endParaRPr lang="fr-FR" sz="1000" b="0" strike="noStrike" spc="-1">
              <a:latin typeface="Times New Roman"/>
            </a:endParaRPr>
          </a:p>
        </p:txBody>
      </p:sp>
      <p:sp>
        <p:nvSpPr>
          <p:cNvPr id="512"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513"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514" name="CustomShape 7"/>
          <p:cNvSpPr/>
          <p:nvPr/>
        </p:nvSpPr>
        <p:spPr>
          <a:xfrm>
            <a:off x="-27000" y="0"/>
            <a:ext cx="92012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515"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516"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517"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518"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519" name="Image 13"/>
          <p:cNvPicPr/>
          <p:nvPr/>
        </p:nvPicPr>
        <p:blipFill>
          <a:blip r:embed="rId3"/>
          <a:stretch/>
        </p:blipFill>
        <p:spPr>
          <a:xfrm>
            <a:off x="373680" y="5380560"/>
            <a:ext cx="1340280" cy="1340280"/>
          </a:xfrm>
          <a:prstGeom prst="rect">
            <a:avLst/>
          </a:prstGeom>
          <a:ln>
            <a:noFill/>
          </a:ln>
        </p:spPr>
      </p:pic>
      <p:sp>
        <p:nvSpPr>
          <p:cNvPr id="520" name="CustomShape 12"/>
          <p:cNvSpPr/>
          <p:nvPr/>
        </p:nvSpPr>
        <p:spPr>
          <a:xfrm>
            <a:off x="658800" y="-60840"/>
            <a:ext cx="7772040" cy="1469520"/>
          </a:xfrm>
          <a:prstGeom prst="rect">
            <a:avLst/>
          </a:prstGeom>
          <a:noFill/>
          <a:ln>
            <a:noFill/>
          </a:ln>
        </p:spPr>
        <p:style>
          <a:lnRef idx="0">
            <a:scrgbClr r="0" g="0" b="0"/>
          </a:lnRef>
          <a:fillRef idx="0">
            <a:scrgbClr r="0" g="0" b="0"/>
          </a:fillRef>
          <a:effectRef idx="0">
            <a:scrgbClr r="0" g="0" b="0"/>
          </a:effectRef>
          <a:fontRef idx="minor"/>
        </p:style>
      </p:sp>
      <p:sp>
        <p:nvSpPr>
          <p:cNvPr id="521" name="CustomShape 13"/>
          <p:cNvSpPr/>
          <p:nvPr/>
        </p:nvSpPr>
        <p:spPr>
          <a:xfrm>
            <a:off x="448200" y="1887840"/>
            <a:ext cx="8515440" cy="25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FFFFFF"/>
              </a:buClr>
              <a:buFont typeface="Arial"/>
              <a:buChar char="•"/>
            </a:pPr>
            <a:r>
              <a:rPr lang="fr-FR" sz="2000" b="1" strike="noStrike" spc="-1">
                <a:solidFill>
                  <a:srgbClr val="FFFFFF"/>
                </a:solidFill>
                <a:latin typeface="Rockwell"/>
              </a:rPr>
              <a:t>Une réponse n’excédant pas 15 jours sera apportée à chaque jeune volontaire qui s’inscrit : </a:t>
            </a: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marL="457200" indent="-456840">
              <a:lnSpc>
                <a:spcPct val="100000"/>
              </a:lnSpc>
              <a:buClr>
                <a:srgbClr val="FFFFFF"/>
              </a:buClr>
              <a:buFont typeface="Rockwell Condensed"/>
              <a:buAutoNum type="arabicPeriod"/>
            </a:pPr>
            <a:r>
              <a:rPr lang="fr-FR" sz="2000" b="1" strike="noStrike" spc="-1">
                <a:solidFill>
                  <a:srgbClr val="FFFFFF"/>
                </a:solidFill>
                <a:latin typeface="Rockwell"/>
              </a:rPr>
              <a:t>Soit pour valider son inscription</a:t>
            </a: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marL="457200" indent="-456840">
              <a:lnSpc>
                <a:spcPct val="100000"/>
              </a:lnSpc>
              <a:buClr>
                <a:srgbClr val="FFFFFF"/>
              </a:buClr>
              <a:buFont typeface="Rockwell Condensed"/>
              <a:buAutoNum type="arabicPeriod"/>
            </a:pPr>
            <a:r>
              <a:rPr lang="fr-FR" sz="2000" b="1" strike="noStrike" spc="-1">
                <a:solidFill>
                  <a:srgbClr val="FFFFFF"/>
                </a:solidFill>
                <a:latin typeface="Rockwell"/>
              </a:rPr>
              <a:t>Soit pour lui demander des pièces complémentaires.</a:t>
            </a:r>
            <a:endParaRPr lang="fr-FR" sz="2000" b="0" strike="noStrike" spc="-1">
              <a:latin typeface="Arial"/>
            </a:endParaRPr>
          </a:p>
        </p:txBody>
      </p:sp>
      <p:sp>
        <p:nvSpPr>
          <p:cNvPr id="522" name="TextShape 14"/>
          <p:cNvSpPr txBox="1"/>
          <p:nvPr/>
        </p:nvSpPr>
        <p:spPr>
          <a:xfrm>
            <a:off x="8458200" y="6571800"/>
            <a:ext cx="479880" cy="364680"/>
          </a:xfrm>
          <a:prstGeom prst="rect">
            <a:avLst/>
          </a:prstGeom>
          <a:noFill/>
          <a:ln>
            <a:noFill/>
          </a:ln>
        </p:spPr>
        <p:txBody>
          <a:bodyPr anchor="ctr"/>
          <a:lstStyle/>
          <a:p>
            <a:pPr algn="ctr">
              <a:lnSpc>
                <a:spcPct val="100000"/>
              </a:lnSpc>
            </a:pPr>
            <a:fld id="{7389F9B1-FBB3-46ED-8043-7658992549AB}" type="slidenum">
              <a:rPr lang="fr-FR" sz="1200" b="1" strike="noStrike" spc="-69">
                <a:solidFill>
                  <a:srgbClr val="FFFFFF"/>
                </a:solidFill>
                <a:latin typeface="Marianne"/>
              </a:rPr>
              <a:t>30</a:t>
            </a:fld>
            <a:endParaRPr lang="fr-FR" sz="1200" b="0" strike="noStrike" spc="-1">
              <a:latin typeface="Times New Roman"/>
            </a:endParaRPr>
          </a:p>
        </p:txBody>
      </p:sp>
      <p:sp>
        <p:nvSpPr>
          <p:cNvPr id="523" name="TextShape 15"/>
          <p:cNvSpPr txBox="1"/>
          <p:nvPr/>
        </p:nvSpPr>
        <p:spPr>
          <a:xfrm>
            <a:off x="2699640" y="657180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525"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526"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527" name="TextShape 4"/>
          <p:cNvSpPr txBox="1"/>
          <p:nvPr/>
        </p:nvSpPr>
        <p:spPr>
          <a:xfrm>
            <a:off x="5992200" y="6272640"/>
            <a:ext cx="2454840" cy="364680"/>
          </a:xfrm>
          <a:prstGeom prst="rect">
            <a:avLst/>
          </a:prstGeom>
          <a:noFill/>
          <a:ln>
            <a:noFill/>
          </a:ln>
        </p:spPr>
        <p:txBody>
          <a:bodyPr anchor="ctr"/>
          <a:lstStyle/>
          <a:p>
            <a:pPr algn="r">
              <a:lnSpc>
                <a:spcPct val="100000"/>
              </a:lnSpc>
            </a:pPr>
            <a:fld id="{97A521BB-196E-45F1-99ED-72ECBBC58FBC}" type="datetime1">
              <a:rPr lang="fr-FR" sz="1000" b="0" strike="noStrike" spc="-1">
                <a:solidFill>
                  <a:srgbClr val="69240B"/>
                </a:solidFill>
                <a:latin typeface="Rockwell"/>
              </a:rPr>
              <a:t>22/01/2021</a:t>
            </a:fld>
            <a:endParaRPr lang="fr-FR" sz="1000" b="0" strike="noStrike" spc="-1">
              <a:latin typeface="Times New Roman"/>
            </a:endParaRPr>
          </a:p>
        </p:txBody>
      </p:sp>
      <p:sp>
        <p:nvSpPr>
          <p:cNvPr id="528"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529"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530" name="CustomShape 7"/>
          <p:cNvSpPr/>
          <p:nvPr/>
        </p:nvSpPr>
        <p:spPr>
          <a:xfrm>
            <a:off x="-27000" y="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531"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532"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533"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endParaRPr lang="fr-FR" sz="1800" b="0" strike="noStrike" spc="-1">
              <a:latin typeface="Arial"/>
            </a:endParaRPr>
          </a:p>
        </p:txBody>
      </p:sp>
      <p:sp>
        <p:nvSpPr>
          <p:cNvPr id="534"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535" name="Image 13"/>
          <p:cNvPicPr/>
          <p:nvPr/>
        </p:nvPicPr>
        <p:blipFill>
          <a:blip r:embed="rId3"/>
          <a:stretch/>
        </p:blipFill>
        <p:spPr>
          <a:xfrm>
            <a:off x="472680" y="5157360"/>
            <a:ext cx="1340280" cy="1340280"/>
          </a:xfrm>
          <a:prstGeom prst="rect">
            <a:avLst/>
          </a:prstGeom>
          <a:ln>
            <a:noFill/>
          </a:ln>
        </p:spPr>
      </p:pic>
      <p:sp>
        <p:nvSpPr>
          <p:cNvPr id="536" name="CustomShape 12"/>
          <p:cNvSpPr/>
          <p:nvPr/>
        </p:nvSpPr>
        <p:spPr>
          <a:xfrm>
            <a:off x="-180360" y="1051920"/>
            <a:ext cx="890208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479"/>
              </a:spcBef>
            </a:pPr>
            <a:endParaRPr lang="fr-FR" sz="3200" b="0" strike="noStrike" spc="-1">
              <a:latin typeface="Arial"/>
            </a:endParaRPr>
          </a:p>
          <a:p>
            <a:pPr marL="914400">
              <a:lnSpc>
                <a:spcPct val="100000"/>
              </a:lnSpc>
              <a:spcBef>
                <a:spcPts val="400"/>
              </a:spcBef>
            </a:pPr>
            <a:endParaRPr lang="fr-FR" sz="3200" b="0" strike="noStrike" spc="-1">
              <a:latin typeface="Arial"/>
            </a:endParaRPr>
          </a:p>
          <a:p>
            <a:pPr>
              <a:lnSpc>
                <a:spcPct val="100000"/>
              </a:lnSpc>
              <a:spcBef>
                <a:spcPts val="320"/>
              </a:spcBef>
            </a:pPr>
            <a:endParaRPr lang="fr-FR" sz="3200" b="0" strike="noStrike" spc="-1">
              <a:latin typeface="Arial"/>
            </a:endParaRPr>
          </a:p>
          <a:p>
            <a:pPr>
              <a:lnSpc>
                <a:spcPct val="100000"/>
              </a:lnSpc>
              <a:spcBef>
                <a:spcPts val="320"/>
              </a:spcBef>
            </a:pPr>
            <a:endParaRPr lang="fr-FR" sz="3200" b="0" strike="noStrike" spc="-1">
              <a:latin typeface="Arial"/>
            </a:endParaRPr>
          </a:p>
          <a:p>
            <a:pPr marL="1371600" algn="ctr">
              <a:lnSpc>
                <a:spcPct val="100000"/>
              </a:lnSpc>
              <a:spcBef>
                <a:spcPts val="799"/>
              </a:spcBef>
            </a:pPr>
            <a:r>
              <a:rPr lang="fr-FR" sz="4000" b="0" strike="noStrike" spc="-1">
                <a:solidFill>
                  <a:srgbClr val="FFFFFF"/>
                </a:solidFill>
                <a:latin typeface="Arial"/>
              </a:rPr>
              <a:t>Merci de votre attention</a:t>
            </a:r>
            <a:endParaRPr lang="fr-FR" sz="4000" b="0" strike="noStrike" spc="-1">
              <a:latin typeface="Arial"/>
            </a:endParaRPr>
          </a:p>
          <a:p>
            <a:pPr marL="457200">
              <a:lnSpc>
                <a:spcPct val="100000"/>
              </a:lnSpc>
              <a:spcBef>
                <a:spcPts val="400"/>
              </a:spcBef>
            </a:pPr>
            <a:endParaRPr lang="fr-FR" sz="4000" b="0" strike="noStrike" spc="-1">
              <a:latin typeface="Arial"/>
            </a:endParaRPr>
          </a:p>
        </p:txBody>
      </p:sp>
      <p:sp>
        <p:nvSpPr>
          <p:cNvPr id="537" name="TextShape 13"/>
          <p:cNvSpPr txBox="1"/>
          <p:nvPr/>
        </p:nvSpPr>
        <p:spPr>
          <a:xfrm>
            <a:off x="8470440" y="6518520"/>
            <a:ext cx="479880" cy="364680"/>
          </a:xfrm>
          <a:prstGeom prst="rect">
            <a:avLst/>
          </a:prstGeom>
          <a:noFill/>
          <a:ln>
            <a:noFill/>
          </a:ln>
        </p:spPr>
        <p:txBody>
          <a:bodyPr anchor="ctr"/>
          <a:lstStyle/>
          <a:p>
            <a:pPr algn="ctr">
              <a:lnSpc>
                <a:spcPct val="100000"/>
              </a:lnSpc>
            </a:pPr>
            <a:fld id="{6560E19D-CD32-4E88-96E3-5D039B06F5EC}" type="slidenum">
              <a:rPr lang="fr-FR" sz="1200" b="1" strike="noStrike" spc="-69">
                <a:solidFill>
                  <a:srgbClr val="FFFFFF"/>
                </a:solidFill>
                <a:latin typeface="Marianne"/>
              </a:rPr>
              <a:t>31</a:t>
            </a:fld>
            <a:endParaRPr lang="fr-FR" sz="1200" b="0" strike="noStrike" spc="-1">
              <a:latin typeface="Times New Roman"/>
            </a:endParaRPr>
          </a:p>
        </p:txBody>
      </p:sp>
      <p:sp>
        <p:nvSpPr>
          <p:cNvPr id="538" name="TextShape 14"/>
          <p:cNvSpPr txBox="1"/>
          <p:nvPr/>
        </p:nvSpPr>
        <p:spPr>
          <a:xfrm>
            <a:off x="2474280" y="649728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30"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31" name="TextShape 3"/>
          <p:cNvSpPr txBox="1"/>
          <p:nvPr/>
        </p:nvSpPr>
        <p:spPr>
          <a:xfrm>
            <a:off x="5992200" y="6272640"/>
            <a:ext cx="2454840" cy="364680"/>
          </a:xfrm>
          <a:prstGeom prst="rect">
            <a:avLst/>
          </a:prstGeom>
          <a:noFill/>
          <a:ln>
            <a:noFill/>
          </a:ln>
        </p:spPr>
        <p:txBody>
          <a:bodyPr anchor="ctr"/>
          <a:lstStyle/>
          <a:p>
            <a:pPr algn="r">
              <a:lnSpc>
                <a:spcPct val="100000"/>
              </a:lnSpc>
            </a:pPr>
            <a:fld id="{86EBEAAA-3E9F-4AB5-BEFA-3D1C2775253C}" type="datetime1">
              <a:rPr lang="fr-FR" sz="1000" b="0" strike="noStrike" spc="-1">
                <a:solidFill>
                  <a:srgbClr val="69240B"/>
                </a:solidFill>
                <a:latin typeface="Rockwell"/>
              </a:rPr>
              <a:t>22/01/2021</a:t>
            </a:fld>
            <a:endParaRPr lang="fr-FR" sz="1000" b="0" strike="noStrike" spc="-1">
              <a:latin typeface="Times New Roman"/>
            </a:endParaRPr>
          </a:p>
        </p:txBody>
      </p:sp>
      <p:sp>
        <p:nvSpPr>
          <p:cNvPr id="132"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33"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34" name="CustomShape 6"/>
          <p:cNvSpPr/>
          <p:nvPr/>
        </p:nvSpPr>
        <p:spPr>
          <a:xfrm>
            <a:off x="0" y="-19872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35"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000" b="1" strike="noStrike" spc="-1">
                <a:solidFill>
                  <a:srgbClr val="FFFFFF"/>
                </a:solidFill>
                <a:latin typeface="Arial"/>
              </a:rPr>
              <a:t>Grands objectifs</a:t>
            </a:r>
            <a:endParaRPr lang="fr-FR" sz="4000" b="0" strike="noStrike" spc="-1">
              <a:latin typeface="Arial"/>
            </a:endParaRPr>
          </a:p>
        </p:txBody>
      </p:sp>
      <p:sp>
        <p:nvSpPr>
          <p:cNvPr id="136"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pic>
        <p:nvPicPr>
          <p:cNvPr id="137" name="Image 13"/>
          <p:cNvPicPr/>
          <p:nvPr/>
        </p:nvPicPr>
        <p:blipFill>
          <a:blip r:embed="rId3"/>
          <a:stretch/>
        </p:blipFill>
        <p:spPr>
          <a:xfrm>
            <a:off x="472680" y="5157360"/>
            <a:ext cx="1340280" cy="1340280"/>
          </a:xfrm>
          <a:prstGeom prst="rect">
            <a:avLst/>
          </a:prstGeom>
          <a:ln>
            <a:noFill/>
          </a:ln>
        </p:spPr>
      </p:pic>
      <p:sp>
        <p:nvSpPr>
          <p:cNvPr id="138" name="CustomShape 9"/>
          <p:cNvSpPr/>
          <p:nvPr/>
        </p:nvSpPr>
        <p:spPr>
          <a:xfrm>
            <a:off x="144000" y="2880000"/>
            <a:ext cx="2648160" cy="2161800"/>
          </a:xfrm>
          <a:prstGeom prst="ellipse">
            <a:avLst/>
          </a:prstGeom>
          <a:solidFill>
            <a:schemeClr val="accent4">
              <a:lumMod val="60000"/>
              <a:lumOff val="40000"/>
            </a:schemeClr>
          </a:solidFill>
          <a:ln>
            <a:solidFill>
              <a:schemeClr val="accent4">
                <a:lumMod val="75000"/>
              </a:schemeClr>
            </a:solid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800" b="1" strike="noStrike" spc="-1">
                <a:solidFill>
                  <a:srgbClr val="FFFFFF"/>
                </a:solidFill>
                <a:latin typeface="Rockwell"/>
              </a:rPr>
              <a:t>Cohésion sociale et territoriale</a:t>
            </a:r>
            <a:endParaRPr lang="fr-FR" sz="1800" b="0" strike="noStrike" spc="-1">
              <a:latin typeface="Arial"/>
            </a:endParaRPr>
          </a:p>
        </p:txBody>
      </p:sp>
      <p:sp>
        <p:nvSpPr>
          <p:cNvPr id="139" name="CustomShape 10"/>
          <p:cNvSpPr/>
          <p:nvPr/>
        </p:nvSpPr>
        <p:spPr>
          <a:xfrm>
            <a:off x="3059280" y="3906360"/>
            <a:ext cx="2988720" cy="1925640"/>
          </a:xfrm>
          <a:prstGeom prst="ellipse">
            <a:avLst/>
          </a:prstGeom>
          <a:solidFill>
            <a:schemeClr val="accent4">
              <a:lumMod val="60000"/>
              <a:lumOff val="40000"/>
            </a:schemeClr>
          </a:solidFill>
          <a:ln>
            <a:solidFill>
              <a:schemeClr val="accent4">
                <a:lumMod val="75000"/>
              </a:schemeClr>
            </a:solid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800" b="1" strike="noStrike" spc="-1">
                <a:solidFill>
                  <a:srgbClr val="FFFFFF"/>
                </a:solidFill>
                <a:latin typeface="Rockwell"/>
              </a:rPr>
              <a:t>Prise de conscience des enjeux de la défense et de la sécurité nationale</a:t>
            </a:r>
            <a:endParaRPr lang="fr-FR" sz="1800" b="0" strike="noStrike" spc="-1">
              <a:latin typeface="Arial"/>
            </a:endParaRPr>
          </a:p>
        </p:txBody>
      </p:sp>
      <p:sp>
        <p:nvSpPr>
          <p:cNvPr id="140" name="CustomShape 11"/>
          <p:cNvSpPr/>
          <p:nvPr/>
        </p:nvSpPr>
        <p:spPr>
          <a:xfrm>
            <a:off x="6048000" y="3024000"/>
            <a:ext cx="3095640" cy="2052000"/>
          </a:xfrm>
          <a:prstGeom prst="ellipse">
            <a:avLst/>
          </a:prstGeom>
          <a:solidFill>
            <a:schemeClr val="accent4">
              <a:lumMod val="60000"/>
              <a:lumOff val="40000"/>
            </a:schemeClr>
          </a:solidFill>
          <a:ln>
            <a:solidFill>
              <a:schemeClr val="accent4">
                <a:lumMod val="75000"/>
              </a:schemeClr>
            </a:solid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800" b="1" strike="noStrike" spc="-1">
                <a:solidFill>
                  <a:srgbClr val="FFFFFF"/>
                </a:solidFill>
                <a:latin typeface="Rockwell"/>
              </a:rPr>
              <a:t>Développement de la culture de l’engagement</a:t>
            </a:r>
            <a:endParaRPr lang="fr-FR" sz="1800" b="0" strike="noStrike" spc="-1">
              <a:latin typeface="Arial"/>
            </a:endParaRPr>
          </a:p>
        </p:txBody>
      </p:sp>
      <p:sp>
        <p:nvSpPr>
          <p:cNvPr id="141" name="CustomShape 12"/>
          <p:cNvSpPr/>
          <p:nvPr/>
        </p:nvSpPr>
        <p:spPr>
          <a:xfrm rot="1658400">
            <a:off x="2280600" y="889560"/>
            <a:ext cx="241920" cy="2160000"/>
          </a:xfrm>
          <a:prstGeom prst="downArrow">
            <a:avLst>
              <a:gd name="adj1" fmla="val 50000"/>
              <a:gd name="adj2" fmla="val 50000"/>
            </a:avLst>
          </a:prstGeom>
          <a:solidFill>
            <a:srgbClr val="FFC000"/>
          </a:solidFill>
          <a:ln>
            <a:round/>
          </a:ln>
        </p:spPr>
        <p:style>
          <a:lnRef idx="2">
            <a:schemeClr val="accent1">
              <a:shade val="50000"/>
            </a:schemeClr>
          </a:lnRef>
          <a:fillRef idx="1">
            <a:schemeClr val="accent1"/>
          </a:fillRef>
          <a:effectRef idx="0">
            <a:schemeClr val="accent1"/>
          </a:effectRef>
          <a:fontRef idx="minor"/>
        </p:style>
      </p:sp>
      <p:sp>
        <p:nvSpPr>
          <p:cNvPr id="142" name="CustomShape 13"/>
          <p:cNvSpPr/>
          <p:nvPr/>
        </p:nvSpPr>
        <p:spPr>
          <a:xfrm>
            <a:off x="4430160" y="1007640"/>
            <a:ext cx="282960" cy="2160000"/>
          </a:xfrm>
          <a:prstGeom prst="downArrow">
            <a:avLst>
              <a:gd name="adj1" fmla="val 50000"/>
              <a:gd name="adj2" fmla="val 50000"/>
            </a:avLst>
          </a:prstGeom>
          <a:solidFill>
            <a:srgbClr val="FFC000"/>
          </a:solidFill>
          <a:ln>
            <a:round/>
          </a:ln>
        </p:spPr>
        <p:style>
          <a:lnRef idx="2">
            <a:schemeClr val="accent1">
              <a:shade val="50000"/>
            </a:schemeClr>
          </a:lnRef>
          <a:fillRef idx="1">
            <a:schemeClr val="accent1"/>
          </a:fillRef>
          <a:effectRef idx="0">
            <a:schemeClr val="accent1"/>
          </a:effectRef>
          <a:fontRef idx="minor"/>
        </p:style>
      </p:sp>
      <p:sp>
        <p:nvSpPr>
          <p:cNvPr id="143" name="CustomShape 14"/>
          <p:cNvSpPr/>
          <p:nvPr/>
        </p:nvSpPr>
        <p:spPr>
          <a:xfrm rot="19831200">
            <a:off x="6600240" y="900720"/>
            <a:ext cx="282240" cy="2160000"/>
          </a:xfrm>
          <a:prstGeom prst="downArrow">
            <a:avLst>
              <a:gd name="adj1" fmla="val 50000"/>
              <a:gd name="adj2" fmla="val 50000"/>
            </a:avLst>
          </a:prstGeom>
          <a:solidFill>
            <a:srgbClr val="FFC000"/>
          </a:solidFill>
          <a:ln>
            <a:round/>
          </a:ln>
        </p:spPr>
        <p:style>
          <a:lnRef idx="2">
            <a:schemeClr val="accent1">
              <a:shade val="50000"/>
            </a:schemeClr>
          </a:lnRef>
          <a:fillRef idx="1">
            <a:schemeClr val="accent1"/>
          </a:fillRef>
          <a:effectRef idx="0">
            <a:schemeClr val="accent1"/>
          </a:effectRef>
          <a:fontRef idx="minor"/>
        </p:style>
      </p:sp>
      <p:sp>
        <p:nvSpPr>
          <p:cNvPr id="144" name="TextShape 15"/>
          <p:cNvSpPr txBox="1"/>
          <p:nvPr/>
        </p:nvSpPr>
        <p:spPr>
          <a:xfrm>
            <a:off x="8483400" y="6272640"/>
            <a:ext cx="479880" cy="364680"/>
          </a:xfrm>
          <a:prstGeom prst="rect">
            <a:avLst/>
          </a:prstGeom>
          <a:noFill/>
          <a:ln>
            <a:noFill/>
          </a:ln>
        </p:spPr>
        <p:txBody>
          <a:bodyPr anchor="ctr"/>
          <a:lstStyle/>
          <a:p>
            <a:pPr algn="ctr">
              <a:lnSpc>
                <a:spcPct val="100000"/>
              </a:lnSpc>
            </a:pPr>
            <a:fld id="{70EF200A-EFD8-4A39-87D6-7FA376054AD7}" type="slidenum">
              <a:rPr lang="fr-FR" sz="1200" b="1" strike="noStrike" spc="-69">
                <a:solidFill>
                  <a:srgbClr val="F2F2F2"/>
                </a:solidFill>
                <a:latin typeface="Marianne"/>
              </a:rPr>
              <a:t>4</a:t>
            </a:fld>
            <a:endParaRPr lang="fr-FR" sz="1200" b="0" strike="noStrike" spc="-1">
              <a:latin typeface="Times New Roman"/>
            </a:endParaRPr>
          </a:p>
        </p:txBody>
      </p:sp>
      <p:sp>
        <p:nvSpPr>
          <p:cNvPr id="145" name="TextShape 16"/>
          <p:cNvSpPr txBox="1"/>
          <p:nvPr/>
        </p:nvSpPr>
        <p:spPr>
          <a:xfrm>
            <a:off x="2401920" y="628200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47"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48" name="TextShape 3"/>
          <p:cNvSpPr txBox="1"/>
          <p:nvPr/>
        </p:nvSpPr>
        <p:spPr>
          <a:xfrm>
            <a:off x="5992200" y="6272640"/>
            <a:ext cx="2454840" cy="364680"/>
          </a:xfrm>
          <a:prstGeom prst="rect">
            <a:avLst/>
          </a:prstGeom>
          <a:noFill/>
          <a:ln>
            <a:noFill/>
          </a:ln>
        </p:spPr>
        <p:txBody>
          <a:bodyPr anchor="ctr"/>
          <a:lstStyle/>
          <a:p>
            <a:pPr algn="r">
              <a:lnSpc>
                <a:spcPct val="100000"/>
              </a:lnSpc>
            </a:pPr>
            <a:fld id="{68FE64C8-F3C1-4DCD-A436-C036399AC292}" type="datetime1">
              <a:rPr lang="fr-FR" sz="1000" b="0" strike="noStrike" spc="-1">
                <a:solidFill>
                  <a:srgbClr val="69240B"/>
                </a:solidFill>
                <a:latin typeface="Rockwell"/>
              </a:rPr>
              <a:t>22/01/2021</a:t>
            </a:fld>
            <a:endParaRPr lang="fr-FR" sz="1000" b="0" strike="noStrike" spc="-1">
              <a:latin typeface="Times New Roman"/>
            </a:endParaRPr>
          </a:p>
        </p:txBody>
      </p:sp>
      <p:sp>
        <p:nvSpPr>
          <p:cNvPr id="149"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50"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51" name="CustomShape 6"/>
          <p:cNvSpPr/>
          <p:nvPr/>
        </p:nvSpPr>
        <p:spPr>
          <a:xfrm>
            <a:off x="0" y="-25560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fr-FR" sz="3200" b="1" strike="noStrike" spc="-1">
                <a:solidFill>
                  <a:srgbClr val="FFFFFF"/>
                </a:solidFill>
                <a:latin typeface="Arial"/>
              </a:rPr>
              <a:t>     3 phases du SNU</a:t>
            </a:r>
          </a:p>
        </p:txBody>
      </p:sp>
      <p:sp>
        <p:nvSpPr>
          <p:cNvPr id="152"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153" name="CustomShape 8"/>
          <p:cNvSpPr/>
          <p:nvPr/>
        </p:nvSpPr>
        <p:spPr>
          <a:xfrm>
            <a:off x="457200" y="1115640"/>
            <a:ext cx="968868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41"/>
              </a:spcBef>
            </a:pPr>
            <a:r>
              <a:rPr lang="fr-FR" sz="3200" b="0" strike="noStrike" spc="-1">
                <a:solidFill>
                  <a:srgbClr val="FFFFFF"/>
                </a:solidFill>
                <a:latin typeface="Arial"/>
              </a:rPr>
              <a:t>  </a:t>
            </a:r>
            <a:endParaRPr lang="fr-FR" sz="3200" b="0" strike="noStrike" spc="-1">
              <a:latin typeface="Arial"/>
            </a:endParaRPr>
          </a:p>
          <a:p>
            <a:pPr>
              <a:lnSpc>
                <a:spcPct val="100000"/>
              </a:lnSpc>
              <a:spcBef>
                <a:spcPts val="561"/>
              </a:spcBef>
            </a:pPr>
            <a:endParaRPr lang="fr-FR" sz="3200" b="0" strike="noStrike" spc="-1">
              <a:latin typeface="Arial"/>
            </a:endParaRPr>
          </a:p>
        </p:txBody>
      </p:sp>
      <p:sp>
        <p:nvSpPr>
          <p:cNvPr id="154" name="CustomShape 9"/>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155" name="Image 13"/>
          <p:cNvPicPr/>
          <p:nvPr/>
        </p:nvPicPr>
        <p:blipFill>
          <a:blip r:embed="rId3"/>
          <a:stretch/>
        </p:blipFill>
        <p:spPr>
          <a:xfrm>
            <a:off x="472680" y="5157360"/>
            <a:ext cx="1340280" cy="1340280"/>
          </a:xfrm>
          <a:prstGeom prst="rect">
            <a:avLst/>
          </a:prstGeom>
          <a:ln>
            <a:noFill/>
          </a:ln>
        </p:spPr>
      </p:pic>
      <p:sp>
        <p:nvSpPr>
          <p:cNvPr id="156" name="TextShape 10"/>
          <p:cNvSpPr txBox="1"/>
          <p:nvPr/>
        </p:nvSpPr>
        <p:spPr>
          <a:xfrm>
            <a:off x="8483400" y="6272640"/>
            <a:ext cx="479880" cy="364680"/>
          </a:xfrm>
          <a:prstGeom prst="rect">
            <a:avLst/>
          </a:prstGeom>
          <a:noFill/>
          <a:ln>
            <a:noFill/>
          </a:ln>
        </p:spPr>
        <p:txBody>
          <a:bodyPr anchor="ctr"/>
          <a:lstStyle/>
          <a:p>
            <a:pPr algn="ctr">
              <a:lnSpc>
                <a:spcPct val="100000"/>
              </a:lnSpc>
            </a:pPr>
            <a:fld id="{3EDF9D25-6812-4ADF-BE6B-82C95559B886}" type="slidenum">
              <a:rPr lang="fr-FR" sz="1200" b="1" strike="noStrike" spc="-69">
                <a:solidFill>
                  <a:srgbClr val="FFFFFF"/>
                </a:solidFill>
                <a:latin typeface="Marianne"/>
              </a:rPr>
              <a:t>5</a:t>
            </a:fld>
            <a:endParaRPr lang="fr-FR" sz="1200" b="0" strike="noStrike" spc="-1">
              <a:latin typeface="Times New Roman"/>
            </a:endParaRPr>
          </a:p>
        </p:txBody>
      </p:sp>
      <p:sp>
        <p:nvSpPr>
          <p:cNvPr id="157" name="TextShape 11"/>
          <p:cNvSpPr txBox="1"/>
          <p:nvPr/>
        </p:nvSpPr>
        <p:spPr>
          <a:xfrm>
            <a:off x="2617200" y="629352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pic>
        <p:nvPicPr>
          <p:cNvPr id="158" name="Picture 9"/>
          <p:cNvPicPr/>
          <p:nvPr/>
        </p:nvPicPr>
        <p:blipFill>
          <a:blip r:embed="rId4"/>
          <a:stretch/>
        </p:blipFill>
        <p:spPr>
          <a:xfrm>
            <a:off x="4361040" y="274680"/>
            <a:ext cx="4134960" cy="5812920"/>
          </a:xfrm>
          <a:prstGeom prst="rect">
            <a:avLst/>
          </a:prstGeom>
          <a:ln w="936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472680" y="991080"/>
            <a:ext cx="8181000" cy="99720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sp>
        <p:nvSpPr>
          <p:cNvPr id="160" name="TextShape 2"/>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61" name="TextShape 3"/>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62" name="TextShape 4"/>
          <p:cNvSpPr txBox="1"/>
          <p:nvPr/>
        </p:nvSpPr>
        <p:spPr>
          <a:xfrm>
            <a:off x="5992200" y="6272640"/>
            <a:ext cx="2454840" cy="364680"/>
          </a:xfrm>
          <a:prstGeom prst="rect">
            <a:avLst/>
          </a:prstGeom>
          <a:noFill/>
          <a:ln>
            <a:noFill/>
          </a:ln>
        </p:spPr>
        <p:txBody>
          <a:bodyPr anchor="ctr"/>
          <a:lstStyle/>
          <a:p>
            <a:pPr algn="r">
              <a:lnSpc>
                <a:spcPct val="100000"/>
              </a:lnSpc>
            </a:pPr>
            <a:fld id="{DF96BD57-7068-4897-B8FF-762630E7B529}" type="datetime1">
              <a:rPr lang="fr-FR" sz="1000" b="0" strike="noStrike" spc="-1">
                <a:solidFill>
                  <a:srgbClr val="69240B"/>
                </a:solidFill>
                <a:latin typeface="Rockwell"/>
              </a:rPr>
              <a:t>22/01/2021</a:t>
            </a:fld>
            <a:endParaRPr lang="fr-FR" sz="1000" b="0" strike="noStrike" spc="-1">
              <a:latin typeface="Times New Roman"/>
            </a:endParaRPr>
          </a:p>
        </p:txBody>
      </p:sp>
      <p:sp>
        <p:nvSpPr>
          <p:cNvPr id="163" name="CustomShape 5"/>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64" name="CustomShape 6"/>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65" name="CustomShape 7"/>
          <p:cNvSpPr/>
          <p:nvPr/>
        </p:nvSpPr>
        <p:spPr>
          <a:xfrm>
            <a:off x="-27000" y="0"/>
            <a:ext cx="9170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66" name="CustomShape 8"/>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600" b="1" strike="noStrike" spc="-1">
                <a:solidFill>
                  <a:srgbClr val="FFFFFF"/>
                </a:solidFill>
                <a:latin typeface="Arial"/>
              </a:rPr>
              <a:t>Le pilotage</a:t>
            </a:r>
            <a:endParaRPr lang="fr-FR" sz="3600" b="0" strike="noStrike" spc="-1">
              <a:latin typeface="Arial"/>
            </a:endParaRPr>
          </a:p>
        </p:txBody>
      </p:sp>
      <p:sp>
        <p:nvSpPr>
          <p:cNvPr id="167" name="CustomShape 9"/>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sp>
        <p:nvSpPr>
          <p:cNvPr id="168" name="CustomShape 10"/>
          <p:cNvSpPr/>
          <p:nvPr/>
        </p:nvSpPr>
        <p:spPr>
          <a:xfrm>
            <a:off x="3124080" y="6253920"/>
            <a:ext cx="2895120" cy="364680"/>
          </a:xfrm>
          <a:prstGeom prst="rect">
            <a:avLst/>
          </a:prstGeom>
          <a:noFill/>
          <a:ln>
            <a:noFill/>
          </a:ln>
        </p:spPr>
        <p:style>
          <a:lnRef idx="0">
            <a:scrgbClr r="0" g="0" b="0"/>
          </a:lnRef>
          <a:fillRef idx="0">
            <a:scrgbClr r="0" g="0" b="0"/>
          </a:fillRef>
          <a:effectRef idx="0">
            <a:scrgbClr r="0" g="0" b="0"/>
          </a:effectRef>
          <a:fontRef idx="minor"/>
        </p:style>
      </p:sp>
      <p:sp>
        <p:nvSpPr>
          <p:cNvPr id="169" name="CustomShape 11"/>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sp>
      <p:pic>
        <p:nvPicPr>
          <p:cNvPr id="170" name="Image 13"/>
          <p:cNvPicPr/>
          <p:nvPr/>
        </p:nvPicPr>
        <p:blipFill>
          <a:blip r:embed="rId3"/>
          <a:stretch/>
        </p:blipFill>
        <p:spPr>
          <a:xfrm>
            <a:off x="472680" y="5157360"/>
            <a:ext cx="1340280" cy="1340280"/>
          </a:xfrm>
          <a:prstGeom prst="rect">
            <a:avLst/>
          </a:prstGeom>
          <a:ln>
            <a:noFill/>
          </a:ln>
        </p:spPr>
      </p:pic>
      <p:sp>
        <p:nvSpPr>
          <p:cNvPr id="171" name="CustomShape 12"/>
          <p:cNvSpPr/>
          <p:nvPr/>
        </p:nvSpPr>
        <p:spPr>
          <a:xfrm>
            <a:off x="457200" y="1558440"/>
            <a:ext cx="8229240" cy="4680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Pilotage national :</a:t>
            </a:r>
            <a:endParaRPr lang="fr-FR" sz="2400" b="0" strike="noStrike" spc="-1">
              <a:latin typeface="Arial"/>
            </a:endParaRPr>
          </a:p>
          <a:p>
            <a:pPr marL="743040" lvl="1" indent="-285480">
              <a:lnSpc>
                <a:spcPct val="100000"/>
              </a:lnSpc>
              <a:spcBef>
                <a:spcPts val="400"/>
              </a:spcBef>
              <a:buClr>
                <a:srgbClr val="FFFFFF"/>
              </a:buClr>
              <a:buFont typeface="Arial"/>
              <a:buChar char="–"/>
            </a:pPr>
            <a:r>
              <a:rPr lang="fr-FR" sz="2000" b="0" strike="noStrike" spc="-1">
                <a:solidFill>
                  <a:srgbClr val="FFFFFF"/>
                </a:solidFill>
                <a:latin typeface="Arial"/>
              </a:rPr>
              <a:t>Une mission nationale, placée auprès du Ministère de l’Éducation nationale et de la Jeunesse</a:t>
            </a:r>
            <a:endParaRPr lang="fr-FR" sz="2000" b="0" strike="noStrike" spc="-1">
              <a:latin typeface="Arial"/>
            </a:endParaRPr>
          </a:p>
          <a:p>
            <a:pPr>
              <a:lnSpc>
                <a:spcPct val="100000"/>
              </a:lnSpc>
              <a:spcBef>
                <a:spcPts val="400"/>
              </a:spcBef>
            </a:pPr>
            <a:endParaRPr lang="fr-FR" sz="2000" b="0" strike="noStrike" spc="-1">
              <a:latin typeface="Arial"/>
            </a:endParaRPr>
          </a:p>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Pilotage territorial :</a:t>
            </a:r>
            <a:endParaRPr lang="fr-FR" sz="2400" b="0" strike="noStrike" spc="-1">
              <a:latin typeface="Arial"/>
            </a:endParaRPr>
          </a:p>
          <a:p>
            <a:pPr marL="743040" lvl="1" indent="-285480">
              <a:lnSpc>
                <a:spcPct val="100000"/>
              </a:lnSpc>
              <a:spcBef>
                <a:spcPts val="400"/>
              </a:spcBef>
              <a:buClr>
                <a:srgbClr val="FFFFFF"/>
              </a:buClr>
              <a:buFont typeface="Arial"/>
              <a:buChar char="–"/>
            </a:pPr>
            <a:r>
              <a:rPr lang="fr-FR" sz="2000" b="0" strike="noStrike" spc="-1">
                <a:solidFill>
                  <a:srgbClr val="FFFFFF"/>
                </a:solidFill>
                <a:latin typeface="Arial"/>
              </a:rPr>
              <a:t>Un comité de direction régional</a:t>
            </a:r>
            <a:endParaRPr lang="fr-FR" sz="2000" b="0" strike="noStrike" spc="-1">
              <a:latin typeface="Arial"/>
            </a:endParaRPr>
          </a:p>
          <a:p>
            <a:pPr marL="1143000" lvl="2" indent="-228240">
              <a:lnSpc>
                <a:spcPct val="100000"/>
              </a:lnSpc>
              <a:spcBef>
                <a:spcPts val="320"/>
              </a:spcBef>
              <a:buClr>
                <a:srgbClr val="FFFFFF"/>
              </a:buClr>
              <a:buFont typeface="Arial"/>
              <a:buChar char="•"/>
            </a:pPr>
            <a:r>
              <a:rPr lang="fr-FR" sz="1600" b="0" strike="noStrike" spc="-1">
                <a:solidFill>
                  <a:srgbClr val="FFFFFF"/>
                </a:solidFill>
                <a:latin typeface="Arial"/>
              </a:rPr>
              <a:t>Préfet</a:t>
            </a:r>
            <a:endParaRPr lang="fr-FR" sz="1600" b="0" strike="noStrike" spc="-1">
              <a:latin typeface="Arial"/>
            </a:endParaRPr>
          </a:p>
          <a:p>
            <a:pPr marL="1143000" lvl="2" indent="-228240">
              <a:lnSpc>
                <a:spcPct val="100000"/>
              </a:lnSpc>
              <a:spcBef>
                <a:spcPts val="320"/>
              </a:spcBef>
              <a:buClr>
                <a:srgbClr val="FFFFFF"/>
              </a:buClr>
              <a:buFont typeface="Arial"/>
              <a:buChar char="•"/>
            </a:pPr>
            <a:r>
              <a:rPr lang="fr-FR" sz="1600" b="0" strike="noStrike" spc="-1">
                <a:solidFill>
                  <a:srgbClr val="FFFFFF"/>
                </a:solidFill>
                <a:latin typeface="Arial"/>
              </a:rPr>
              <a:t>Rectrice</a:t>
            </a:r>
            <a:endParaRPr lang="fr-FR" sz="1600" b="0" strike="noStrike" spc="-1">
              <a:latin typeface="Arial"/>
            </a:endParaRPr>
          </a:p>
          <a:p>
            <a:pPr marL="743040" lvl="1" indent="-285480">
              <a:lnSpc>
                <a:spcPct val="100000"/>
              </a:lnSpc>
              <a:spcBef>
                <a:spcPts val="400"/>
              </a:spcBef>
              <a:buClr>
                <a:srgbClr val="FFFFFF"/>
              </a:buClr>
              <a:buFont typeface="Arial"/>
              <a:buChar char="–"/>
            </a:pPr>
            <a:r>
              <a:rPr lang="fr-FR" sz="2000" b="0" strike="noStrike" spc="-1">
                <a:solidFill>
                  <a:srgbClr val="FFFFFF"/>
                </a:solidFill>
                <a:latin typeface="Arial"/>
              </a:rPr>
              <a:t>Un Chef de projet départemental</a:t>
            </a:r>
            <a:endParaRPr lang="fr-FR" sz="2000" b="0" strike="noStrike" spc="-1">
              <a:latin typeface="Arial"/>
            </a:endParaRPr>
          </a:p>
          <a:p>
            <a:pPr marL="1143000" lvl="2" indent="-228240">
              <a:lnSpc>
                <a:spcPct val="100000"/>
              </a:lnSpc>
              <a:spcBef>
                <a:spcPts val="320"/>
              </a:spcBef>
              <a:buClr>
                <a:srgbClr val="FFFFFF"/>
              </a:buClr>
              <a:buFont typeface="Arial"/>
              <a:buChar char="•"/>
            </a:pPr>
            <a:r>
              <a:rPr lang="fr-FR" sz="1600" b="0" strike="noStrike" spc="-1">
                <a:solidFill>
                  <a:srgbClr val="FFFFFF"/>
                </a:solidFill>
                <a:latin typeface="Arial"/>
              </a:rPr>
              <a:t>Jean-Philippe CHAPELLE, chef du Service Départemental à la Jeunesse, à l’Engagement et aux Sports</a:t>
            </a:r>
            <a:endParaRPr lang="fr-FR" sz="1600" b="0" strike="noStrike" spc="-1">
              <a:latin typeface="Arial"/>
            </a:endParaRPr>
          </a:p>
          <a:p>
            <a:pPr>
              <a:lnSpc>
                <a:spcPct val="100000"/>
              </a:lnSpc>
              <a:spcBef>
                <a:spcPts val="320"/>
              </a:spcBef>
            </a:pPr>
            <a:endParaRPr lang="fr-FR" sz="1600" b="0" strike="noStrike" spc="-1">
              <a:latin typeface="Arial"/>
            </a:endParaRPr>
          </a:p>
          <a:p>
            <a:pPr>
              <a:lnSpc>
                <a:spcPct val="100000"/>
              </a:lnSpc>
              <a:spcBef>
                <a:spcPts val="320"/>
              </a:spcBef>
            </a:pPr>
            <a:endParaRPr lang="fr-FR" sz="1600" b="0" strike="noStrike" spc="-1">
              <a:latin typeface="Arial"/>
            </a:endParaRPr>
          </a:p>
          <a:p>
            <a:pPr>
              <a:lnSpc>
                <a:spcPct val="100000"/>
              </a:lnSpc>
              <a:spcBef>
                <a:spcPts val="320"/>
              </a:spcBef>
            </a:pPr>
            <a:endParaRPr lang="fr-FR" sz="1600" b="0" strike="noStrike" spc="-1">
              <a:latin typeface="Arial"/>
            </a:endParaRPr>
          </a:p>
        </p:txBody>
      </p:sp>
      <p:sp>
        <p:nvSpPr>
          <p:cNvPr id="172" name="TextShape 13"/>
          <p:cNvSpPr txBox="1"/>
          <p:nvPr/>
        </p:nvSpPr>
        <p:spPr>
          <a:xfrm>
            <a:off x="8483400" y="6311160"/>
            <a:ext cx="479880" cy="326520"/>
          </a:xfrm>
          <a:prstGeom prst="rect">
            <a:avLst/>
          </a:prstGeom>
          <a:noFill/>
          <a:ln>
            <a:noFill/>
          </a:ln>
        </p:spPr>
        <p:txBody>
          <a:bodyPr anchor="ctr"/>
          <a:lstStyle/>
          <a:p>
            <a:pPr algn="ctr">
              <a:lnSpc>
                <a:spcPct val="100000"/>
              </a:lnSpc>
            </a:pPr>
            <a:fld id="{2C4FC359-188B-403A-B7AD-8A3CBB27BB4D}" type="slidenum">
              <a:rPr lang="fr-FR" sz="1200" b="1" strike="noStrike" spc="-69">
                <a:solidFill>
                  <a:srgbClr val="FFFFFF"/>
                </a:solidFill>
                <a:latin typeface="Marianne"/>
              </a:rPr>
              <a:t>6</a:t>
            </a:fld>
            <a:endParaRPr lang="fr-FR" sz="1200" b="0" strike="noStrike" spc="-1">
              <a:latin typeface="Times New Roman"/>
            </a:endParaRPr>
          </a:p>
        </p:txBody>
      </p:sp>
      <p:sp>
        <p:nvSpPr>
          <p:cNvPr id="173" name="TextShape 14"/>
          <p:cNvSpPr txBox="1"/>
          <p:nvPr/>
        </p:nvSpPr>
        <p:spPr>
          <a:xfrm>
            <a:off x="2680920" y="621756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75"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76" name="TextShape 3"/>
          <p:cNvSpPr txBox="1"/>
          <p:nvPr/>
        </p:nvSpPr>
        <p:spPr>
          <a:xfrm>
            <a:off x="5992200" y="6272640"/>
            <a:ext cx="2454840" cy="364680"/>
          </a:xfrm>
          <a:prstGeom prst="rect">
            <a:avLst/>
          </a:prstGeom>
          <a:noFill/>
          <a:ln>
            <a:noFill/>
          </a:ln>
        </p:spPr>
        <p:txBody>
          <a:bodyPr anchor="ctr"/>
          <a:lstStyle/>
          <a:p>
            <a:pPr algn="r">
              <a:lnSpc>
                <a:spcPct val="100000"/>
              </a:lnSpc>
            </a:pPr>
            <a:fld id="{AEBA4401-C252-4AD0-8D89-8C7B52E12F4B}" type="datetime1">
              <a:rPr lang="fr-FR" sz="1000" b="0" strike="noStrike" spc="-1">
                <a:solidFill>
                  <a:srgbClr val="69240B"/>
                </a:solidFill>
                <a:latin typeface="Rockwell"/>
              </a:rPr>
              <a:t>22/01/2021</a:t>
            </a:fld>
            <a:endParaRPr lang="fr-FR" sz="1000" b="0" strike="noStrike" spc="-1">
              <a:latin typeface="Times New Roman"/>
            </a:endParaRPr>
          </a:p>
        </p:txBody>
      </p:sp>
      <p:sp>
        <p:nvSpPr>
          <p:cNvPr id="177"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78"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79" name="CustomShape 6"/>
          <p:cNvSpPr/>
          <p:nvPr/>
        </p:nvSpPr>
        <p:spPr>
          <a:xfrm>
            <a:off x="0" y="-14400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80" name="CustomShape 7"/>
          <p:cNvSpPr/>
          <p:nvPr/>
        </p:nvSpPr>
        <p:spPr>
          <a:xfrm>
            <a:off x="457200" y="274680"/>
            <a:ext cx="8229240" cy="59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200" b="1" strike="noStrike" spc="-1">
                <a:solidFill>
                  <a:srgbClr val="FFFFFF"/>
                </a:solidFill>
                <a:latin typeface="Arial"/>
              </a:rPr>
              <a:t>Périmètre : extension progressive</a:t>
            </a:r>
            <a:endParaRPr lang="fr-FR" sz="3200" b="0" strike="noStrike" spc="-1">
              <a:latin typeface="Arial"/>
            </a:endParaRPr>
          </a:p>
        </p:txBody>
      </p:sp>
      <p:sp>
        <p:nvSpPr>
          <p:cNvPr id="181"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sp>
      <p:pic>
        <p:nvPicPr>
          <p:cNvPr id="182" name="Image 13"/>
          <p:cNvPicPr/>
          <p:nvPr/>
        </p:nvPicPr>
        <p:blipFill>
          <a:blip r:embed="rId3"/>
          <a:stretch/>
        </p:blipFill>
        <p:spPr>
          <a:xfrm>
            <a:off x="387720" y="5256000"/>
            <a:ext cx="1196280" cy="1196280"/>
          </a:xfrm>
          <a:prstGeom prst="rect">
            <a:avLst/>
          </a:prstGeom>
          <a:ln>
            <a:noFill/>
          </a:ln>
        </p:spPr>
      </p:pic>
      <p:pic>
        <p:nvPicPr>
          <p:cNvPr id="183" name="Picture 2"/>
          <p:cNvPicPr/>
          <p:nvPr/>
        </p:nvPicPr>
        <p:blipFill>
          <a:blip r:embed="rId4"/>
          <a:srcRect l="33946"/>
          <a:stretch/>
        </p:blipFill>
        <p:spPr>
          <a:xfrm>
            <a:off x="5195520" y="1440000"/>
            <a:ext cx="3512520" cy="2599560"/>
          </a:xfrm>
          <a:prstGeom prst="rect">
            <a:avLst/>
          </a:prstGeom>
          <a:ln>
            <a:noFill/>
          </a:ln>
        </p:spPr>
      </p:pic>
      <p:sp>
        <p:nvSpPr>
          <p:cNvPr id="184" name="CustomShape 9"/>
          <p:cNvSpPr/>
          <p:nvPr/>
        </p:nvSpPr>
        <p:spPr>
          <a:xfrm>
            <a:off x="687960" y="1140840"/>
            <a:ext cx="3976200" cy="245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2018-2019 : Préfiguration</a:t>
            </a:r>
            <a:endParaRPr lang="fr-FR" sz="2400" b="0" strike="noStrike" spc="-1">
              <a:latin typeface="Arial"/>
            </a:endParaRPr>
          </a:p>
          <a:p>
            <a:pPr marL="343080" indent="-342720">
              <a:lnSpc>
                <a:spcPct val="100000"/>
              </a:lnSpc>
              <a:spcBef>
                <a:spcPts val="479"/>
              </a:spcBef>
              <a:buClr>
                <a:srgbClr val="FFFFFF"/>
              </a:buClr>
              <a:buFont typeface="Arial"/>
              <a:buChar char="•"/>
            </a:pPr>
            <a:endParaRPr lang="fr-FR" sz="2400" b="0" strike="noStrike" spc="-1">
              <a:latin typeface="Arial"/>
            </a:endParaRPr>
          </a:p>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2019-2020 : Déploiement au niveau national pour des jeunes volontaires</a:t>
            </a:r>
            <a:endParaRPr lang="fr-FR" sz="2400" b="0" strike="noStrike" spc="-1">
              <a:latin typeface="Arial"/>
            </a:endParaRPr>
          </a:p>
          <a:p>
            <a:pPr marL="343080" indent="-342720">
              <a:lnSpc>
                <a:spcPct val="100000"/>
              </a:lnSpc>
              <a:spcBef>
                <a:spcPts val="479"/>
              </a:spcBef>
              <a:buClr>
                <a:srgbClr val="FFFFFF"/>
              </a:buClr>
              <a:buFont typeface="Arial"/>
              <a:buChar char="•"/>
            </a:pPr>
            <a:endParaRPr lang="fr-FR" sz="2400" b="0" strike="noStrike" spc="-1">
              <a:latin typeface="Arial"/>
            </a:endParaRPr>
          </a:p>
          <a:p>
            <a:pPr marL="343080" indent="-342720">
              <a:lnSpc>
                <a:spcPct val="100000"/>
              </a:lnSpc>
              <a:spcBef>
                <a:spcPts val="479"/>
              </a:spcBef>
              <a:buClr>
                <a:srgbClr val="FFFFFF"/>
              </a:buClr>
              <a:buFont typeface="Arial"/>
              <a:buChar char="•"/>
            </a:pPr>
            <a:r>
              <a:rPr lang="fr-FR" sz="2400" b="1" strike="noStrike" spc="-1">
                <a:solidFill>
                  <a:srgbClr val="FFFFFF"/>
                </a:solidFill>
                <a:latin typeface="Arial"/>
              </a:rPr>
              <a:t>2020-2021 : Nouvelle promotion à constituer</a:t>
            </a:r>
            <a:endParaRPr lang="fr-FR" sz="2400" b="0" strike="noStrike" spc="-1">
              <a:latin typeface="Arial"/>
            </a:endParaRPr>
          </a:p>
          <a:p>
            <a:pPr>
              <a:lnSpc>
                <a:spcPct val="100000"/>
              </a:lnSpc>
              <a:spcBef>
                <a:spcPts val="479"/>
              </a:spcBef>
            </a:pPr>
            <a:endParaRPr lang="fr-FR" sz="2400" b="0" strike="noStrike" spc="-1">
              <a:latin typeface="Arial"/>
            </a:endParaRPr>
          </a:p>
          <a:p>
            <a:pPr>
              <a:lnSpc>
                <a:spcPct val="100000"/>
              </a:lnSpc>
              <a:spcBef>
                <a:spcPts val="479"/>
              </a:spcBef>
            </a:pPr>
            <a:endParaRPr lang="fr-FR" sz="2400" b="0" strike="noStrike" spc="-1">
              <a:latin typeface="Arial"/>
            </a:endParaRPr>
          </a:p>
          <a:p>
            <a:pPr>
              <a:lnSpc>
                <a:spcPct val="100000"/>
              </a:lnSpc>
              <a:spcBef>
                <a:spcPts val="479"/>
              </a:spcBef>
            </a:pPr>
            <a:endParaRPr lang="fr-FR" sz="2400" b="0" strike="noStrike" spc="-1">
              <a:latin typeface="Arial"/>
            </a:endParaRPr>
          </a:p>
          <a:p>
            <a:pPr>
              <a:lnSpc>
                <a:spcPct val="100000"/>
              </a:lnSpc>
              <a:spcBef>
                <a:spcPts val="479"/>
              </a:spcBef>
            </a:pPr>
            <a:endParaRPr lang="fr-FR" sz="2400" b="0" strike="noStrike" spc="-1">
              <a:latin typeface="Arial"/>
            </a:endParaRPr>
          </a:p>
          <a:p>
            <a:pPr>
              <a:lnSpc>
                <a:spcPct val="100000"/>
              </a:lnSpc>
              <a:spcBef>
                <a:spcPts val="479"/>
              </a:spcBef>
            </a:pPr>
            <a:endParaRPr lang="fr-FR" sz="2400" b="0" strike="noStrike" spc="-1">
              <a:latin typeface="Arial"/>
            </a:endParaRPr>
          </a:p>
          <a:p>
            <a:pPr>
              <a:lnSpc>
                <a:spcPct val="100000"/>
              </a:lnSpc>
              <a:spcBef>
                <a:spcPts val="479"/>
              </a:spcBef>
            </a:pPr>
            <a:endParaRPr lang="fr-FR" sz="2400" b="0" strike="noStrike" spc="-1">
              <a:latin typeface="Arial"/>
            </a:endParaRPr>
          </a:p>
        </p:txBody>
      </p:sp>
      <p:sp>
        <p:nvSpPr>
          <p:cNvPr id="185" name="TextShape 10"/>
          <p:cNvSpPr txBox="1"/>
          <p:nvPr/>
        </p:nvSpPr>
        <p:spPr>
          <a:xfrm>
            <a:off x="8483400" y="6272640"/>
            <a:ext cx="479880" cy="364680"/>
          </a:xfrm>
          <a:prstGeom prst="rect">
            <a:avLst/>
          </a:prstGeom>
          <a:noFill/>
          <a:ln>
            <a:noFill/>
          </a:ln>
        </p:spPr>
        <p:txBody>
          <a:bodyPr anchor="ctr"/>
          <a:lstStyle/>
          <a:p>
            <a:pPr algn="ctr">
              <a:lnSpc>
                <a:spcPct val="100000"/>
              </a:lnSpc>
            </a:pPr>
            <a:fld id="{CBC1FD7F-7D5F-4975-BF0B-98E832DB823D}" type="slidenum">
              <a:rPr lang="fr-FR" sz="800" b="1" strike="noStrike" spc="-69">
                <a:solidFill>
                  <a:srgbClr val="FFFFFF"/>
                </a:solidFill>
                <a:latin typeface="Marianne"/>
              </a:rPr>
              <a:t>7</a:t>
            </a:fld>
            <a:endParaRPr lang="fr-FR" sz="800" b="0" strike="noStrike" spc="-1">
              <a:latin typeface="Times New Roman"/>
            </a:endParaRPr>
          </a:p>
        </p:txBody>
      </p:sp>
      <p:sp>
        <p:nvSpPr>
          <p:cNvPr id="186" name="TextShape 11"/>
          <p:cNvSpPr txBox="1"/>
          <p:nvPr/>
        </p:nvSpPr>
        <p:spPr>
          <a:xfrm>
            <a:off x="3183120" y="620712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0" y="0"/>
            <a:ext cx="9143640" cy="2093760"/>
          </a:xfrm>
          <a:prstGeom prst="rect">
            <a:avLst/>
          </a:prstGeom>
          <a:solidFill>
            <a:srgbClr val="696464"/>
          </a:solidFill>
          <a:ln>
            <a:noFill/>
          </a:ln>
        </p:spPr>
        <p:txBody>
          <a:bodyPr anchor="ctr"/>
          <a:lstStyle/>
          <a:p>
            <a:pPr algn="ctr">
              <a:lnSpc>
                <a:spcPct val="90000"/>
              </a:lnSpc>
            </a:pPr>
            <a:r>
              <a:rPr lang="en-US" sz="4200" b="0" strike="noStrike" cap="all" spc="-1">
                <a:solidFill>
                  <a:srgbClr val="FFFFFF"/>
                </a:solidFill>
                <a:latin typeface="Rockwell Condensed"/>
              </a:rPr>
              <a:t>PROMOTION 2020</a:t>
            </a:r>
            <a:endParaRPr lang="en-US" sz="4200" b="0" strike="noStrike" spc="-1">
              <a:solidFill>
                <a:srgbClr val="000000"/>
              </a:solidFill>
              <a:latin typeface="Rockwell"/>
            </a:endParaRPr>
          </a:p>
        </p:txBody>
      </p:sp>
      <p:sp>
        <p:nvSpPr>
          <p:cNvPr id="188" name="TextShape 2"/>
          <p:cNvSpPr txBox="1"/>
          <p:nvPr/>
        </p:nvSpPr>
        <p:spPr>
          <a:xfrm>
            <a:off x="0" y="1395000"/>
            <a:ext cx="9143640" cy="5157000"/>
          </a:xfrm>
          <a:prstGeom prst="rect">
            <a:avLst/>
          </a:prstGeom>
          <a:solidFill>
            <a:srgbClr val="696464"/>
          </a:solidFill>
          <a:ln>
            <a:noFill/>
          </a:ln>
        </p:spPr>
        <p:txBody>
          <a:bodyPr>
            <a:normAutofit/>
          </a:bodyPr>
          <a:lstStyle/>
          <a:p>
            <a:pPr algn="ctr">
              <a:lnSpc>
                <a:spcPct val="90000"/>
              </a:lnSpc>
              <a:spcBef>
                <a:spcPts val="1199"/>
              </a:spcBef>
            </a:pPr>
            <a:endParaRPr lang="en-US" sz="2000" b="0" strike="noStrike" spc="-1">
              <a:solidFill>
                <a:srgbClr val="000000"/>
              </a:solidFill>
              <a:latin typeface="Rockwell"/>
            </a:endParaRPr>
          </a:p>
          <a:p>
            <a:pPr algn="ctr">
              <a:lnSpc>
                <a:spcPct val="90000"/>
              </a:lnSpc>
              <a:spcBef>
                <a:spcPts val="1199"/>
              </a:spcBef>
            </a:pPr>
            <a:r>
              <a:rPr lang="en-US" sz="2000" b="1" strike="noStrike" spc="-1">
                <a:solidFill>
                  <a:srgbClr val="FFFFFF"/>
                </a:solidFill>
                <a:latin typeface="Rockwell"/>
              </a:rPr>
              <a:t>Compte tenu du confinement le séjour de cohésion devait être reporté aux vacances d’AVRIL  : </a:t>
            </a:r>
            <a:endParaRPr lang="en-US" sz="2000" b="0" strike="noStrike" spc="-1">
              <a:solidFill>
                <a:srgbClr val="000000"/>
              </a:solidFill>
              <a:latin typeface="Rockwell"/>
            </a:endParaRPr>
          </a:p>
          <a:p>
            <a:pPr algn="ctr">
              <a:lnSpc>
                <a:spcPct val="90000"/>
              </a:lnSpc>
              <a:spcBef>
                <a:spcPts val="1199"/>
              </a:spcBef>
            </a:pPr>
            <a:endParaRPr lang="en-US" sz="2000" b="0" strike="noStrike" spc="-1">
              <a:solidFill>
                <a:srgbClr val="000000"/>
              </a:solidFill>
              <a:latin typeface="Rockwell"/>
            </a:endParaRPr>
          </a:p>
          <a:p>
            <a:pPr marL="182880" indent="-182520">
              <a:lnSpc>
                <a:spcPct val="90000"/>
              </a:lnSpc>
              <a:spcBef>
                <a:spcPts val="1199"/>
              </a:spcBef>
              <a:buClr>
                <a:srgbClr val="FFFFFF"/>
              </a:buClr>
              <a:buSzPct val="85000"/>
              <a:buFont typeface="Arial"/>
              <a:buChar char="•"/>
            </a:pPr>
            <a:endParaRPr lang="en-US" sz="2000" b="0" strike="noStrike" spc="-1">
              <a:solidFill>
                <a:srgbClr val="000000"/>
              </a:solidFill>
              <a:latin typeface="Rockwell"/>
            </a:endParaRPr>
          </a:p>
          <a:p>
            <a:pPr algn="ctr">
              <a:lnSpc>
                <a:spcPct val="90000"/>
              </a:lnSpc>
              <a:spcBef>
                <a:spcPts val="1199"/>
              </a:spcBef>
            </a:pPr>
            <a:r>
              <a:rPr lang="en-US" sz="2400" b="1" strike="noStrike" spc="-1">
                <a:solidFill>
                  <a:srgbClr val="FFC000"/>
                </a:solidFill>
                <a:latin typeface="Rockwell"/>
              </a:rPr>
              <a:t>Ce séjour est annulé </a:t>
            </a:r>
            <a:endParaRPr lang="en-US" sz="2400" b="0" strike="noStrike" spc="-1">
              <a:solidFill>
                <a:srgbClr val="000000"/>
              </a:solidFill>
              <a:latin typeface="Rockwell"/>
            </a:endParaRPr>
          </a:p>
          <a:p>
            <a:pPr algn="ctr">
              <a:lnSpc>
                <a:spcPct val="90000"/>
              </a:lnSpc>
              <a:spcBef>
                <a:spcPts val="1199"/>
              </a:spcBef>
            </a:pPr>
            <a:r>
              <a:rPr lang="en-US" sz="2400" b="1" strike="noStrike" spc="-1">
                <a:solidFill>
                  <a:srgbClr val="FFC000"/>
                </a:solidFill>
                <a:latin typeface="Rockwell"/>
              </a:rPr>
              <a:t>par décision du Premier Ministre</a:t>
            </a:r>
            <a:endParaRPr lang="en-US" sz="2400" b="0" strike="noStrike" spc="-1">
              <a:solidFill>
                <a:srgbClr val="000000"/>
              </a:solidFill>
              <a:latin typeface="Rockwell"/>
            </a:endParaRPr>
          </a:p>
        </p:txBody>
      </p:sp>
      <p:pic>
        <p:nvPicPr>
          <p:cNvPr id="189" name="Image 6"/>
          <p:cNvPicPr/>
          <p:nvPr/>
        </p:nvPicPr>
        <p:blipFill>
          <a:blip r:embed="rId3"/>
          <a:stretch/>
        </p:blipFill>
        <p:spPr>
          <a:xfrm>
            <a:off x="179640" y="5085360"/>
            <a:ext cx="1340280" cy="1340280"/>
          </a:xfrm>
          <a:prstGeom prst="rect">
            <a:avLst/>
          </a:prstGeom>
          <a:ln>
            <a:noFill/>
          </a:ln>
        </p:spPr>
      </p:pic>
      <p:sp>
        <p:nvSpPr>
          <p:cNvPr id="190" name="TextShape 3"/>
          <p:cNvSpPr txBox="1"/>
          <p:nvPr/>
        </p:nvSpPr>
        <p:spPr>
          <a:xfrm>
            <a:off x="2339640" y="62726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
        <p:nvSpPr>
          <p:cNvPr id="191" name="TextShape 4"/>
          <p:cNvSpPr txBox="1"/>
          <p:nvPr/>
        </p:nvSpPr>
        <p:spPr>
          <a:xfrm>
            <a:off x="8483400" y="6272640"/>
            <a:ext cx="479880" cy="364680"/>
          </a:xfrm>
          <a:prstGeom prst="rect">
            <a:avLst/>
          </a:prstGeom>
          <a:noFill/>
          <a:ln>
            <a:noFill/>
          </a:ln>
        </p:spPr>
        <p:txBody>
          <a:bodyPr anchor="ctr"/>
          <a:lstStyle/>
          <a:p>
            <a:pPr algn="ctr">
              <a:lnSpc>
                <a:spcPct val="100000"/>
              </a:lnSpc>
            </a:pPr>
            <a:fld id="{8A5ADABB-42A9-4B52-A999-F60050F7A00D}" type="slidenum">
              <a:rPr lang="fr-FR" sz="1200" b="1" strike="noStrike" spc="-69">
                <a:solidFill>
                  <a:srgbClr val="FFFFFF"/>
                </a:solidFill>
                <a:latin typeface="Marianne"/>
              </a:rPr>
              <a:t>8</a:t>
            </a:fld>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685800" y="484560"/>
            <a:ext cx="7772040" cy="1608840"/>
          </a:xfrm>
          <a:prstGeom prst="rect">
            <a:avLst/>
          </a:prstGeom>
          <a:noFill/>
          <a:ln>
            <a:noFill/>
          </a:ln>
        </p:spPr>
        <p:txBody>
          <a:bodyPr anchor="ctr"/>
          <a:lstStyle/>
          <a:p>
            <a:endParaRPr lang="en-US" sz="1800" b="0" strike="noStrike" spc="-1">
              <a:solidFill>
                <a:srgbClr val="000000"/>
              </a:solidFill>
              <a:latin typeface="Rockwell"/>
            </a:endParaRPr>
          </a:p>
        </p:txBody>
      </p:sp>
      <p:sp>
        <p:nvSpPr>
          <p:cNvPr id="193" name="TextShape 2"/>
          <p:cNvSpPr txBox="1"/>
          <p:nvPr/>
        </p:nvSpPr>
        <p:spPr>
          <a:xfrm>
            <a:off x="685800" y="2121480"/>
            <a:ext cx="7772040" cy="4050360"/>
          </a:xfrm>
          <a:prstGeom prst="rect">
            <a:avLst/>
          </a:prstGeom>
          <a:noFill/>
          <a:ln>
            <a:noFill/>
          </a:ln>
        </p:spPr>
        <p:txBody>
          <a:bodyPr/>
          <a:lstStyle/>
          <a:p>
            <a:endParaRPr lang="en-US" sz="2000" b="0" strike="noStrike" spc="-1">
              <a:solidFill>
                <a:srgbClr val="000000"/>
              </a:solidFill>
              <a:latin typeface="Rockwell"/>
            </a:endParaRPr>
          </a:p>
        </p:txBody>
      </p:sp>
      <p:sp>
        <p:nvSpPr>
          <p:cNvPr id="194" name="TextShape 3"/>
          <p:cNvSpPr txBox="1"/>
          <p:nvPr/>
        </p:nvSpPr>
        <p:spPr>
          <a:xfrm>
            <a:off x="5992200" y="6272640"/>
            <a:ext cx="2454840" cy="364680"/>
          </a:xfrm>
          <a:prstGeom prst="rect">
            <a:avLst/>
          </a:prstGeom>
          <a:noFill/>
          <a:ln>
            <a:noFill/>
          </a:ln>
        </p:spPr>
        <p:txBody>
          <a:bodyPr anchor="ctr"/>
          <a:lstStyle/>
          <a:p>
            <a:pPr algn="r">
              <a:lnSpc>
                <a:spcPct val="100000"/>
              </a:lnSpc>
            </a:pPr>
            <a:fld id="{2700D0EE-962A-4998-80BF-E8A189BFA3A4}" type="datetime1">
              <a:rPr lang="fr-FR" sz="1000" b="0" strike="noStrike" spc="-1">
                <a:solidFill>
                  <a:srgbClr val="69240B"/>
                </a:solidFill>
                <a:latin typeface="Rockwell"/>
              </a:rPr>
              <a:t>22/01/2021</a:t>
            </a:fld>
            <a:endParaRPr lang="fr-FR" sz="1000" b="0" strike="noStrike" spc="-1">
              <a:latin typeface="Times New Roman"/>
            </a:endParaRPr>
          </a:p>
        </p:txBody>
      </p:sp>
      <p:sp>
        <p:nvSpPr>
          <p:cNvPr id="195" name="CustomShape 4"/>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4400" b="0" strike="noStrike" spc="-1">
                <a:solidFill>
                  <a:srgbClr val="000000"/>
                </a:solidFill>
                <a:latin typeface="Rockwell Condensed"/>
              </a:rPr>
              <a:t>Modifiez le style du titre</a:t>
            </a:r>
            <a:endParaRPr lang="fr-FR" sz="4400" b="0" strike="noStrike" spc="-1">
              <a:latin typeface="Arial"/>
            </a:endParaRPr>
          </a:p>
        </p:txBody>
      </p:sp>
      <p:sp>
        <p:nvSpPr>
          <p:cNvPr id="196" name="CustomShape 5"/>
          <p:cNvSpPr/>
          <p:nvPr/>
        </p:nvSpPr>
        <p:spPr>
          <a:xfrm>
            <a:off x="1371600" y="3886200"/>
            <a:ext cx="6400440" cy="17521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641"/>
              </a:spcBef>
            </a:pPr>
            <a:r>
              <a:rPr lang="fr-FR" sz="3200" b="0" strike="noStrike" spc="-1">
                <a:solidFill>
                  <a:srgbClr val="8B8B8B"/>
                </a:solidFill>
                <a:latin typeface="Rockwell"/>
              </a:rPr>
              <a:t>Modifiez le style des sous-titres du masque</a:t>
            </a:r>
            <a:endParaRPr lang="fr-FR" sz="3200" b="0" strike="noStrike" spc="-1">
              <a:latin typeface="Arial"/>
            </a:endParaRPr>
          </a:p>
        </p:txBody>
      </p:sp>
      <p:sp>
        <p:nvSpPr>
          <p:cNvPr id="197" name="CustomShape 6"/>
          <p:cNvSpPr/>
          <p:nvPr/>
        </p:nvSpPr>
        <p:spPr>
          <a:xfrm>
            <a:off x="0" y="0"/>
            <a:ext cx="9143640" cy="7056360"/>
          </a:xfrm>
          <a:prstGeom prst="rect">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98" name="CustomShape 7"/>
          <p:cNvSpPr/>
          <p:nvPr/>
        </p:nvSpPr>
        <p:spPr>
          <a:xfrm>
            <a:off x="457200" y="27468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000" b="1" strike="noStrike" spc="-1">
                <a:solidFill>
                  <a:srgbClr val="FFFFFF"/>
                </a:solidFill>
                <a:latin typeface="Arial"/>
              </a:rPr>
              <a:t>Le public cible</a:t>
            </a:r>
            <a:endParaRPr lang="fr-FR" sz="4000" b="0" strike="noStrike" spc="-1">
              <a:latin typeface="Arial"/>
            </a:endParaRPr>
          </a:p>
        </p:txBody>
      </p:sp>
      <p:sp>
        <p:nvSpPr>
          <p:cNvPr id="199" name="CustomShape 8"/>
          <p:cNvSpPr/>
          <p:nvPr/>
        </p:nvSpPr>
        <p:spPr>
          <a:xfrm>
            <a:off x="457200" y="1600200"/>
            <a:ext cx="8229240" cy="45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spcBef>
                <a:spcPts val="479"/>
              </a:spcBef>
              <a:buClr>
                <a:srgbClr val="FFFFFF"/>
              </a:buClr>
              <a:buFont typeface="Arial"/>
              <a:buChar char="•"/>
            </a:pPr>
            <a:r>
              <a:rPr lang="fr-FR" sz="2400" b="1" strike="noStrike" spc="-1">
                <a:solidFill>
                  <a:srgbClr val="FFFFFF"/>
                </a:solidFill>
                <a:latin typeface="Arial"/>
              </a:rPr>
              <a:t>Jeunes volontaires de nationalité française nés entre le 02 juillet 2003 et le 20 avril 2006 </a:t>
            </a:r>
            <a:endParaRPr lang="fr-FR" sz="2400" b="0" strike="noStrike" spc="-1">
              <a:latin typeface="Arial"/>
            </a:endParaRPr>
          </a:p>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Actuellement en 2</a:t>
            </a:r>
            <a:r>
              <a:rPr lang="fr-FR" sz="2400" b="0" strike="noStrike" spc="-1" baseline="30000">
                <a:solidFill>
                  <a:srgbClr val="FFFFFF"/>
                </a:solidFill>
                <a:latin typeface="Arial"/>
              </a:rPr>
              <a:t>nde</a:t>
            </a:r>
            <a:r>
              <a:rPr lang="fr-FR" sz="2400" b="0" strike="noStrike" spc="-1">
                <a:solidFill>
                  <a:srgbClr val="FFFFFF"/>
                </a:solidFill>
                <a:latin typeface="Arial"/>
              </a:rPr>
              <a:t>, 2</a:t>
            </a:r>
            <a:r>
              <a:rPr lang="fr-FR" sz="2400" b="0" strike="noStrike" spc="-1" baseline="30000">
                <a:solidFill>
                  <a:srgbClr val="FFFFFF"/>
                </a:solidFill>
                <a:latin typeface="Arial"/>
              </a:rPr>
              <a:t>nde</a:t>
            </a:r>
            <a:r>
              <a:rPr lang="fr-FR" sz="2400" b="0" strike="noStrike" spc="-1">
                <a:solidFill>
                  <a:srgbClr val="FFFFFF"/>
                </a:solidFill>
                <a:latin typeface="Arial"/>
              </a:rPr>
              <a:t> Professionnelle, 1</a:t>
            </a:r>
            <a:r>
              <a:rPr lang="fr-FR" sz="2400" b="0" strike="noStrike" spc="-1" baseline="30000">
                <a:solidFill>
                  <a:srgbClr val="FFFFFF"/>
                </a:solidFill>
                <a:latin typeface="Arial"/>
              </a:rPr>
              <a:t>ère</a:t>
            </a:r>
            <a:r>
              <a:rPr lang="fr-FR" sz="2400" b="0" strike="noStrike" spc="-1">
                <a:solidFill>
                  <a:srgbClr val="FFFFFF"/>
                </a:solidFill>
                <a:latin typeface="Arial"/>
              </a:rPr>
              <a:t> CAP sous statut scolaire, y compris des jeunes volontaires en situation de handicap</a:t>
            </a:r>
            <a:endParaRPr lang="fr-FR" sz="2400" b="0" strike="noStrike" spc="-1">
              <a:latin typeface="Arial"/>
            </a:endParaRPr>
          </a:p>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Jeunes apprentis </a:t>
            </a:r>
            <a:endParaRPr lang="fr-FR" sz="2400" b="0" strike="noStrike" spc="-1">
              <a:latin typeface="Arial"/>
            </a:endParaRPr>
          </a:p>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Jeunes suivis par les missions locales</a:t>
            </a:r>
            <a:endParaRPr lang="fr-FR" sz="2400" b="0" strike="noStrike" spc="-1">
              <a:latin typeface="Arial"/>
            </a:endParaRPr>
          </a:p>
          <a:p>
            <a:pPr marL="343080" indent="-342720">
              <a:lnSpc>
                <a:spcPct val="100000"/>
              </a:lnSpc>
              <a:spcBef>
                <a:spcPts val="479"/>
              </a:spcBef>
              <a:buClr>
                <a:srgbClr val="FFFFFF"/>
              </a:buClr>
              <a:buFont typeface="Arial"/>
              <a:buChar char="•"/>
            </a:pPr>
            <a:r>
              <a:rPr lang="fr-FR" sz="2400" b="0" strike="noStrike" spc="-1">
                <a:solidFill>
                  <a:srgbClr val="FFFFFF"/>
                </a:solidFill>
                <a:latin typeface="Arial"/>
              </a:rPr>
              <a:t>Jeunes suivis par les MLDS</a:t>
            </a:r>
            <a:endParaRPr lang="fr-FR" sz="2400" b="0" strike="noStrike" spc="-1">
              <a:latin typeface="Arial"/>
            </a:endParaRPr>
          </a:p>
          <a:p>
            <a:pPr>
              <a:lnSpc>
                <a:spcPct val="100000"/>
              </a:lnSpc>
              <a:spcBef>
                <a:spcPts val="479"/>
              </a:spcBef>
            </a:pPr>
            <a:endParaRPr lang="fr-FR" sz="2400" b="0" strike="noStrike" spc="-1">
              <a:latin typeface="Arial"/>
            </a:endParaRPr>
          </a:p>
          <a:p>
            <a:pPr>
              <a:lnSpc>
                <a:spcPct val="100000"/>
              </a:lnSpc>
              <a:spcBef>
                <a:spcPts val="320"/>
              </a:spcBef>
            </a:pPr>
            <a:r>
              <a:rPr lang="fr-FR" sz="1600" b="0" strike="noStrike" spc="-1">
                <a:solidFill>
                  <a:srgbClr val="FFFFFF"/>
                </a:solidFill>
                <a:latin typeface="Arial"/>
              </a:rPr>
              <a:t>Rq : ces jeunes volontaires vivront cette expérience dans un département autre que leur département de résidence. La MIG sera elle réalisée dans le département d’origine.</a:t>
            </a:r>
            <a:endParaRPr lang="fr-FR" sz="1600" b="0" strike="noStrike" spc="-1">
              <a:latin typeface="Arial"/>
            </a:endParaRPr>
          </a:p>
          <a:p>
            <a:pPr>
              <a:lnSpc>
                <a:spcPct val="100000"/>
              </a:lnSpc>
              <a:spcBef>
                <a:spcPts val="320"/>
              </a:spcBef>
            </a:pPr>
            <a:endParaRPr lang="fr-FR" sz="1600" b="0" strike="noStrike" spc="-1">
              <a:latin typeface="Arial"/>
            </a:endParaRPr>
          </a:p>
          <a:p>
            <a:pPr>
              <a:lnSpc>
                <a:spcPct val="100000"/>
              </a:lnSpc>
              <a:spcBef>
                <a:spcPts val="641"/>
              </a:spcBef>
            </a:pPr>
            <a:endParaRPr lang="fr-FR" sz="1600" b="0" strike="noStrike" spc="-1">
              <a:latin typeface="Arial"/>
            </a:endParaRPr>
          </a:p>
        </p:txBody>
      </p:sp>
      <p:sp>
        <p:nvSpPr>
          <p:cNvPr id="200" name="TextShape 9"/>
          <p:cNvSpPr txBox="1"/>
          <p:nvPr/>
        </p:nvSpPr>
        <p:spPr>
          <a:xfrm>
            <a:off x="8519760" y="6421680"/>
            <a:ext cx="479880" cy="364680"/>
          </a:xfrm>
          <a:prstGeom prst="rect">
            <a:avLst/>
          </a:prstGeom>
          <a:noFill/>
          <a:ln>
            <a:noFill/>
          </a:ln>
        </p:spPr>
        <p:txBody>
          <a:bodyPr anchor="ctr"/>
          <a:lstStyle/>
          <a:p>
            <a:pPr algn="ctr">
              <a:lnSpc>
                <a:spcPct val="100000"/>
              </a:lnSpc>
            </a:pPr>
            <a:fld id="{83099F6A-B5BF-4564-8DDF-9CA3493099D2}" type="slidenum">
              <a:rPr lang="fr-FR" sz="1200" b="1" strike="noStrike" spc="-69">
                <a:solidFill>
                  <a:srgbClr val="FFFFFF"/>
                </a:solidFill>
                <a:latin typeface="Marianne"/>
              </a:rPr>
              <a:t>9</a:t>
            </a:fld>
            <a:endParaRPr lang="fr-FR" sz="1200" b="0" strike="noStrike" spc="-1">
              <a:latin typeface="Times New Roman"/>
            </a:endParaRPr>
          </a:p>
        </p:txBody>
      </p:sp>
      <p:sp>
        <p:nvSpPr>
          <p:cNvPr id="201" name="TextShape 10"/>
          <p:cNvSpPr txBox="1"/>
          <p:nvPr/>
        </p:nvSpPr>
        <p:spPr>
          <a:xfrm>
            <a:off x="2555640" y="6386040"/>
            <a:ext cx="4745520" cy="364680"/>
          </a:xfrm>
          <a:prstGeom prst="rect">
            <a:avLst/>
          </a:prstGeom>
          <a:noFill/>
          <a:ln>
            <a:noFill/>
          </a:ln>
        </p:spPr>
        <p:txBody>
          <a:bodyPr anchor="ctr"/>
          <a:lstStyle/>
          <a:p>
            <a:pPr algn="ctr">
              <a:lnSpc>
                <a:spcPct val="100000"/>
              </a:lnSpc>
            </a:pPr>
            <a:r>
              <a:rPr lang="fr-FR" sz="1200" b="1" strike="noStrike" spc="-1">
                <a:solidFill>
                  <a:srgbClr val="F2F2F2"/>
                </a:solidFill>
                <a:latin typeface="Marianne"/>
              </a:rPr>
              <a:t>Service National Universel </a:t>
            </a:r>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TM03090434[[fn=Type de bois]]</Template>
  <TotalTime>4298</TotalTime>
  <Words>2606</Words>
  <Application>Microsoft Office PowerPoint</Application>
  <PresentationFormat>Affichage à l'écran (4:3)</PresentationFormat>
  <Paragraphs>497</Paragraphs>
  <Slides>31</Slides>
  <Notes>31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31</vt:i4>
      </vt:variant>
    </vt:vector>
  </HeadingPairs>
  <TitlesOfParts>
    <vt:vector size="42" baseType="lpstr">
      <vt:lpstr>Arial</vt:lpstr>
      <vt:lpstr>DejaVu Sans</vt:lpstr>
      <vt:lpstr>Marianne</vt:lpstr>
      <vt:lpstr>Rockwell</vt:lpstr>
      <vt:lpstr>Rockwell Condensed</vt:lpstr>
      <vt:lpstr>StarSymbol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SPM</dc:creator>
  <cp:lastModifiedBy>FREDERIC TREFEU</cp:lastModifiedBy>
  <cp:revision>234</cp:revision>
  <cp:lastPrinted>2021-01-21T13:10:36Z</cp:lastPrinted>
  <dcterms:created xsi:type="dcterms:W3CDTF">2018-09-11T07:52:14Z</dcterms:created>
  <dcterms:modified xsi:type="dcterms:W3CDTF">2021-01-22T07:39:28Z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SPM</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33</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33</vt:i4>
  </property>
</Properties>
</file>